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321"/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B962D-2AB2-46A8-87A7-97F2F494D203}" v="331" dt="2025-06-24T16:32:2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814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 Tavinder (CNH)" userId="efe8989b-ab2d-400f-bdb3-b1ada7b2d957" providerId="ADAL" clId="{2A1B962D-2AB2-46A8-87A7-97F2F494D203}"/>
    <pc:docChg chg="custSel addSld modSld">
      <pc:chgData name="ARORA Tavinder (CNH)" userId="efe8989b-ab2d-400f-bdb3-b1ada7b2d957" providerId="ADAL" clId="{2A1B962D-2AB2-46A8-87A7-97F2F494D203}" dt="2025-06-24T16:33:17.765" v="390" actId="14100"/>
      <pc:docMkLst>
        <pc:docMk/>
      </pc:docMkLst>
      <pc:sldChg chg="addSp delSp modSp new mod">
        <pc:chgData name="ARORA Tavinder (CNH)" userId="efe8989b-ab2d-400f-bdb3-b1ada7b2d957" providerId="ADAL" clId="{2A1B962D-2AB2-46A8-87A7-97F2F494D203}" dt="2025-06-24T16:33:17.765" v="390" actId="14100"/>
        <pc:sldMkLst>
          <pc:docMk/>
          <pc:sldMk cId="1763828946" sldId="256"/>
        </pc:sldMkLst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2" creationId="{76C91F6A-A765-3D0C-CCB2-065AEE333C1D}"/>
          </ac:spMkLst>
        </pc:spChg>
        <pc:spChg chg="add mod">
          <ac:chgData name="ARORA Tavinder (CNH)" userId="efe8989b-ab2d-400f-bdb3-b1ada7b2d957" providerId="ADAL" clId="{2A1B962D-2AB2-46A8-87A7-97F2F494D203}" dt="2025-06-24T16:33:17.765" v="390" actId="14100"/>
          <ac:spMkLst>
            <pc:docMk/>
            <pc:sldMk cId="1763828946" sldId="256"/>
            <ac:spMk id="3" creationId="{40D0C218-81B6-E0A1-4692-BAC75CBCB6C4}"/>
          </ac:spMkLst>
        </pc:spChg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3" creationId="{D3CADE63-9C2C-37CE-D9CA-AFE8A279F2A7}"/>
          </ac:spMkLst>
        </pc:spChg>
        <pc:spChg chg="add mod">
          <ac:chgData name="ARORA Tavinder (CNH)" userId="efe8989b-ab2d-400f-bdb3-b1ada7b2d957" providerId="ADAL" clId="{2A1B962D-2AB2-46A8-87A7-97F2F494D203}" dt="2025-06-23T19:28:57.907" v="33" actId="207"/>
          <ac:spMkLst>
            <pc:docMk/>
            <pc:sldMk cId="1763828946" sldId="256"/>
            <ac:spMk id="4" creationId="{4F682371-FBAD-1319-273E-24FE661829F8}"/>
          </ac:spMkLst>
        </pc:spChg>
        <pc:spChg chg="add mod ord">
          <ac:chgData name="ARORA Tavinder (CNH)" userId="efe8989b-ab2d-400f-bdb3-b1ada7b2d957" providerId="ADAL" clId="{2A1B962D-2AB2-46A8-87A7-97F2F494D203}" dt="2025-06-24T16:32:59.705" v="384" actId="1076"/>
          <ac:spMkLst>
            <pc:docMk/>
            <pc:sldMk cId="1763828946" sldId="256"/>
            <ac:spMk id="5" creationId="{6E2E47A3-168B-A0FA-9912-C6351CFAB6F7}"/>
          </ac:spMkLst>
        </pc:spChg>
        <pc:picChg chg="add mod">
          <ac:chgData name="ARORA Tavinder (CNH)" userId="efe8989b-ab2d-400f-bdb3-b1ada7b2d957" providerId="ADAL" clId="{2A1B962D-2AB2-46A8-87A7-97F2F494D203}" dt="2025-06-24T16:32:23.331" v="376"/>
          <ac:picMkLst>
            <pc:docMk/>
            <pc:sldMk cId="1763828946" sldId="256"/>
            <ac:picMk id="2" creationId="{B105BCA0-ED7E-B5C3-8ACB-23FFD9C55D9C}"/>
          </ac:picMkLst>
        </pc:picChg>
        <pc:picChg chg="add mod">
          <ac:chgData name="ARORA Tavinder (CNH)" userId="efe8989b-ab2d-400f-bdb3-b1ada7b2d957" providerId="ADAL" clId="{2A1B962D-2AB2-46A8-87A7-97F2F494D203}" dt="2025-06-23T19:28:51.076" v="32" actId="1076"/>
          <ac:picMkLst>
            <pc:docMk/>
            <pc:sldMk cId="1763828946" sldId="256"/>
            <ac:picMk id="1026" creationId="{15FA5003-5F01-5EC3-65A8-C842686878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5EDAE-CD52-C65B-AECE-23258297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EBEF51-7344-46FA-8EA9-7412478C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0F28A-059C-E1C2-6750-AE58EF05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F2E00-C1DD-4BEC-C73F-F589382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7AC239-5518-8DA8-62B5-99359AB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946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720D1-7F8D-27AE-DD5C-B4DAFAE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6E05C5-8ED8-1484-1DE7-B2327EF5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1D96C1-B83E-B101-1EA6-0A6EC9A7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CAA912-B546-3148-6B05-FA5A96A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DA12F0-A09E-B000-380C-7FD24E39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81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5202D14-AE51-BDAD-7468-1041ED96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CC1EE3-F3BA-E7F5-0695-50D8DAB2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18033B-DAFB-2F61-321C-A88A124E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0DD622-C62A-D00F-9CDE-70B059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1BACBB-61E5-D904-8DFA-B7EAB96B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234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10983-6F2B-C93D-F3E2-B9B7FFE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D7729D-AFBA-0013-8ADE-935F1D29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DD648-4F07-DE43-B2FC-5D4C1E3E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2C891E-50DC-B17E-2EA9-A4928AD0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E82E92-17BE-A52B-165C-C72EDF94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12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BB635-753D-9FC2-0452-B98B1A76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14B9F5-190B-25BE-FA7E-3350F0D9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FC4F2-77BD-B261-B423-CE4EEC7B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9D157-C91A-39D7-14BF-C2DD814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16B4A-51A3-9059-08AB-5821362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126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F8ACC-F398-026D-F89A-7FCCE998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2F833-BFCD-13D4-C870-B90C75C1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17A54F-399B-D6E0-F298-A677D99F3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EA3D23-BCDA-28D5-AB92-26577468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78CA32-ACA2-3127-BFC8-22A7F3CF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E9E385-B15B-1124-0141-649E82DF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50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6D298-AA91-486C-9746-5CD8465C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4AB64E-4B77-8F4D-BC59-4BED0401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D2B900-DC35-4401-E7B4-7185ABF7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8C35F8-079E-0259-17D2-2CC7C7DC6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1BC6E5-DF35-4E1A-F36C-7AA5A2323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981B4BC-C993-0F25-3760-DB263066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727661-A5BF-6055-5E66-C20B6C82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3AC4A6C-789F-6A07-011B-A9D2C505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74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03CE9-A81A-C0F2-18A8-4373F326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864596E-14FC-84BA-D47B-E677B7CF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8A3DF0-0B00-C87C-4B93-0EB9853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9A98D0-5F24-F2AF-F6DF-2FBD7DCE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30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02E05A4-9F87-2893-401C-9FE63C86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A31D88-AB79-CCD0-343F-59D873C6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86F72A-30D5-BB09-0510-CDE6556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48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A3D6F-E1B4-2647-4B21-F9F7DC53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CF2EE-F97F-38FA-2907-0080CBF6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8D1482-50AC-565C-198C-84AF24CA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00D280-8CE2-A8B7-D4F3-198D719C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35FFA5-752B-C964-B5A4-AE83B2B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33A22B-4B54-060F-9F36-B6B0AF14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739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27798-DAC6-7874-6854-47D84E45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3142F1-7CE8-D612-8923-64D4F398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9FC27B-6594-38EF-B91F-DE1BC481C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94356C-C211-2476-A906-A3339DE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A29EA5-12E9-8DFD-E149-91252339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AEC20B-32A4-0D9F-8654-1D7186F5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23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8913E9-C644-832F-296C-03F221D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092515-8776-3B20-8A3C-E359859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EA874B-2B55-75E1-3AAE-B1351C51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2FF9E-176D-4054-BBB8-3149401C51F7}" type="datetimeFigureOut">
              <a:rPr lang="en-GB" smtClean="0"/>
              <a:pPr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E408DA-4A59-0714-E128-76A384DD7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2525D6-709F-F0A7-B123-A7082403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A4291E-02D9-BCA5-C14C-55E48017A1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63500" y="63500"/>
            <a:ext cx="906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xmlns="" val="32173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khism religious symbol black and ...">
            <a:extLst>
              <a:ext uri="{FF2B5EF4-FFF2-40B4-BE49-F238E27FC236}">
                <a16:creationId xmlns:a16="http://schemas.microsoft.com/office/drawing/2014/main" xmlns="" id="{15FA5003-5F01-5EC3-65A8-C8426868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6385" y="3178122"/>
            <a:ext cx="1005638" cy="11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682371-FBAD-1319-273E-24FE661829F8}"/>
              </a:ext>
            </a:extLst>
          </p:cNvPr>
          <p:cNvSpPr txBox="1"/>
          <p:nvPr/>
        </p:nvSpPr>
        <p:spPr>
          <a:xfrm>
            <a:off x="3818459" y="3097908"/>
            <a:ext cx="2012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About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Sikhism</a:t>
            </a:r>
          </a:p>
        </p:txBody>
      </p:sp>
      <p:pic>
        <p:nvPicPr>
          <p:cNvPr id="2" name="Picture 2" descr="Gurudwara Stock Illustrations – 226 Gurudwara Stock Illustrations, Vectors  &amp; Clipart - Dreamstime">
            <a:extLst>
              <a:ext uri="{FF2B5EF4-FFF2-40B4-BE49-F238E27FC236}">
                <a16:creationId xmlns:a16="http://schemas.microsoft.com/office/drawing/2014/main" xmlns="" id="{B105BCA0-ED7E-B5C3-8ACB-23FFD9C55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100000"/>
                    </a14:imgEffect>
                    <a14:imgEffect>
                      <a14:colorTemperature colorTemp="6552"/>
                    </a14:imgEffect>
                    <a14:imgEffect>
                      <a14:saturation sat="8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35" t="10099" r="7079" b="10336"/>
          <a:stretch/>
        </p:blipFill>
        <p:spPr bwMode="auto">
          <a:xfrm>
            <a:off x="2003707" y="1288937"/>
            <a:ext cx="1512491" cy="11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900719" y="107878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2E47A3-168B-A0FA-9912-C6351CFAB6F7}"/>
              </a:ext>
            </a:extLst>
          </p:cNvPr>
          <p:cNvSpPr txBox="1"/>
          <p:nvPr/>
        </p:nvSpPr>
        <p:spPr>
          <a:xfrm>
            <a:off x="3176483" y="1221638"/>
            <a:ext cx="3209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Gurudwaras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 UAE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870239" y="293337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21089" y="1570990"/>
            <a:ext cx="23336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682371-FBAD-1319-273E-24FE661829F8}"/>
              </a:ext>
            </a:extLst>
          </p:cNvPr>
          <p:cNvSpPr txBox="1"/>
          <p:nvPr/>
        </p:nvSpPr>
        <p:spPr>
          <a:xfrm>
            <a:off x="3615397" y="475488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Sikh Professionals in UAE</a:t>
            </a:r>
            <a:endParaRPr lang="en-GB" sz="32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853827" y="4717629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 l="12356" t="4262" r="5976"/>
          <a:stretch>
            <a:fillRect/>
          </a:stretch>
        </p:blipFill>
        <p:spPr bwMode="auto">
          <a:xfrm>
            <a:off x="1884045" y="4824413"/>
            <a:ext cx="100203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 descr="C:\Users\Hp\Downloads\ms-saluja-final-sikh-girl-1-copy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65330" y="4849856"/>
            <a:ext cx="1163733" cy="1331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38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khism religious symbol black and ...">
            <a:extLst>
              <a:ext uri="{FF2B5EF4-FFF2-40B4-BE49-F238E27FC236}">
                <a16:creationId xmlns:a16="http://schemas.microsoft.com/office/drawing/2014/main" xmlns="" id="{15FA5003-5F01-5EC3-65A8-C8426868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6385" y="3178122"/>
            <a:ext cx="1005638" cy="11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682371-FBAD-1319-273E-24FE661829F8}"/>
              </a:ext>
            </a:extLst>
          </p:cNvPr>
          <p:cNvSpPr txBox="1"/>
          <p:nvPr/>
        </p:nvSpPr>
        <p:spPr>
          <a:xfrm>
            <a:off x="3818459" y="3097908"/>
            <a:ext cx="2012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About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Sikhism</a:t>
            </a:r>
          </a:p>
        </p:txBody>
      </p:sp>
      <p:pic>
        <p:nvPicPr>
          <p:cNvPr id="2" name="Picture 2" descr="Gurudwara Stock Illustrations – 226 Gurudwara Stock Illustrations, Vectors  &amp; Clipart - Dreamstime">
            <a:extLst>
              <a:ext uri="{FF2B5EF4-FFF2-40B4-BE49-F238E27FC236}">
                <a16:creationId xmlns:a16="http://schemas.microsoft.com/office/drawing/2014/main" xmlns="" id="{B105BCA0-ED7E-B5C3-8ACB-23FFD9C55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100000"/>
                    </a14:imgEffect>
                    <a14:imgEffect>
                      <a14:colorTemperature colorTemp="6552"/>
                    </a14:imgEffect>
                    <a14:imgEffect>
                      <a14:saturation sat="8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35" t="10099" r="7079" b="10336"/>
          <a:stretch/>
        </p:blipFill>
        <p:spPr bwMode="auto">
          <a:xfrm>
            <a:off x="2003707" y="1288937"/>
            <a:ext cx="1512491" cy="11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900719" y="107878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2E47A3-168B-A0FA-9912-C6351CFAB6F7}"/>
              </a:ext>
            </a:extLst>
          </p:cNvPr>
          <p:cNvSpPr txBox="1"/>
          <p:nvPr/>
        </p:nvSpPr>
        <p:spPr>
          <a:xfrm>
            <a:off x="3176483" y="1221638"/>
            <a:ext cx="3209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Gurudwaras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 UAE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870239" y="293337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21089" y="1570990"/>
            <a:ext cx="23336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F682371-FBAD-1319-273E-24FE661829F8}"/>
              </a:ext>
            </a:extLst>
          </p:cNvPr>
          <p:cNvSpPr txBox="1"/>
          <p:nvPr/>
        </p:nvSpPr>
        <p:spPr>
          <a:xfrm>
            <a:off x="3615397" y="475488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Sikh </a:t>
            </a:r>
            <a:r>
              <a:rPr lang="en-US" sz="3200" b="1" dirty="0" err="1" smtClean="0">
                <a:solidFill>
                  <a:srgbClr val="C00000"/>
                </a:solidFill>
                <a:latin typeface="Century Gothic" panose="020B0502020202020204" pitchFamily="34" charset="0"/>
              </a:rPr>
              <a:t>Matrimonials</a:t>
            </a:r>
            <a:r>
              <a:rPr lang="en-US" sz="3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 for UAE</a:t>
            </a:r>
            <a:endParaRPr lang="en-GB" sz="32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853827" y="4717629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2" descr="C:\Users\Hp\Desktop\SikhMatrimonial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43113" y="4832373"/>
            <a:ext cx="1385887" cy="1425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7638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SikhsinUAE\pictures\EK ONKAR Gold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7033"/>
            <a:ext cx="4000500" cy="2667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7295" y="1378634"/>
            <a:ext cx="810991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500" b="1" dirty="0" smtClean="0">
                <a:solidFill>
                  <a:srgbClr val="CC6600"/>
                </a:solidFill>
              </a:rPr>
              <a:t>IK ONKAR</a:t>
            </a:r>
            <a:endParaRPr lang="en-US" sz="12500" b="1" dirty="0">
              <a:solidFill>
                <a:srgbClr val="CC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791" y="1280159"/>
            <a:ext cx="11000935" cy="313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130" y="3258400"/>
            <a:ext cx="10775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There is only one God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58794"/>
            <a:ext cx="12192000" cy="163185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smtClean="0">
                <a:solidFill>
                  <a:schemeClr val="tx1"/>
                </a:solidFill>
                <a:latin typeface="Century Gothic" pitchFamily="34" charset="0"/>
              </a:rPr>
              <a:t>Sikhs in UAE</a:t>
            </a:r>
            <a:endParaRPr lang="en-US" sz="66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Hp\Desktop\SikhsinUAE\pictures\12_SikhsinUAE\Sikh.png"/>
          <p:cNvPicPr>
            <a:picLocks noChangeAspect="1" noChangeArrowheads="1"/>
          </p:cNvPicPr>
          <p:nvPr/>
        </p:nvPicPr>
        <p:blipFill>
          <a:blip r:embed="rId2" cstate="print"/>
          <a:srcRect l="21268" t="13742" r="20542" b="13003"/>
          <a:stretch>
            <a:fillRect/>
          </a:stretch>
        </p:blipFill>
        <p:spPr bwMode="auto">
          <a:xfrm>
            <a:off x="10058401" y="2805076"/>
            <a:ext cx="1167618" cy="1469895"/>
          </a:xfrm>
          <a:prstGeom prst="rect">
            <a:avLst/>
          </a:prstGeom>
          <a:noFill/>
        </p:spPr>
      </p:pic>
      <p:pic>
        <p:nvPicPr>
          <p:cNvPr id="1027" name="Picture 3" descr="C:\Users\Hp\Desktop\SikhsinUAE\pictures\00_Index\Khand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319" y="2686928"/>
            <a:ext cx="1589648" cy="1555579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824" y="688389"/>
            <a:ext cx="3638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2340" y="2118360"/>
            <a:ext cx="2249595" cy="264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C:\Users\Hp\Downloads\ms-saluja-final-sikh-girl-1-copy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995" y="2156460"/>
            <a:ext cx="2177869" cy="261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3950</TotalTime>
  <Words>28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ARORA Tavinder (CNH)</dc:creator>
  <cp:lastModifiedBy>Hp</cp:lastModifiedBy>
  <cp:revision>67</cp:revision>
  <dcterms:created xsi:type="dcterms:W3CDTF">2025-06-23T19:27:37Z</dcterms:created>
  <dcterms:modified xsi:type="dcterms:W3CDTF">2025-07-12T11:46:45Z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b0fb4-c8a5-4461-a7eb-fddbf6a063ea_Enabled">
    <vt:lpwstr>true</vt:lpwstr>
  </property>
  <property fmtid="{D5CDD505-2E9C-101B-9397-08002B2CF9AE}" pid="3" name="MSIP_Label_7feb0fb4-c8a5-4461-a7eb-fddbf6a063ea_SetDate">
    <vt:lpwstr>2025-06-23T19:27:55Z</vt:lpwstr>
  </property>
  <property fmtid="{D5CDD505-2E9C-101B-9397-08002B2CF9AE}" pid="4" name="MSIP_Label_7feb0fb4-c8a5-4461-a7eb-fddbf6a063ea_Method">
    <vt:lpwstr>Standard</vt:lpwstr>
  </property>
  <property fmtid="{D5CDD505-2E9C-101B-9397-08002B2CF9AE}" pid="5" name="MSIP_Label_7feb0fb4-c8a5-4461-a7eb-fddbf6a063ea_Name">
    <vt:lpwstr>General Business</vt:lpwstr>
  </property>
  <property fmtid="{D5CDD505-2E9C-101B-9397-08002B2CF9AE}" pid="6" name="MSIP_Label_7feb0fb4-c8a5-4461-a7eb-fddbf6a063ea_SiteId">
    <vt:lpwstr>79310fb0-d39b-486b-b77b-25f3e0c82a0e</vt:lpwstr>
  </property>
  <property fmtid="{D5CDD505-2E9C-101B-9397-08002B2CF9AE}" pid="7" name="MSIP_Label_7feb0fb4-c8a5-4461-a7eb-fddbf6a063ea_ActionId">
    <vt:lpwstr>cb9a5f3a-b964-4460-9f86-177a44ff45dd</vt:lpwstr>
  </property>
  <property fmtid="{D5CDD505-2E9C-101B-9397-08002B2CF9AE}" pid="8" name="MSIP_Label_7feb0fb4-c8a5-4461-a7eb-fddbf6a063e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General Business</vt:lpwstr>
  </property>
</Properties>
</file>