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939FBD-4011-4218-932E-1E87DEE0CFA5}" v="5" dt="2025-07-04T17:16:49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RA Tavinder (CNH)" userId="efe8989b-ab2d-400f-bdb3-b1ada7b2d957" providerId="ADAL" clId="{1A939FBD-4011-4218-932E-1E87DEE0CFA5}"/>
    <pc:docChg chg="custSel addSld modSld">
      <pc:chgData name="ARORA Tavinder (CNH)" userId="efe8989b-ab2d-400f-bdb3-b1ada7b2d957" providerId="ADAL" clId="{1A939FBD-4011-4218-932E-1E87DEE0CFA5}" dt="2025-07-04T17:18:15.011" v="61" actId="688"/>
      <pc:docMkLst>
        <pc:docMk/>
      </pc:docMkLst>
      <pc:sldChg chg="addSp delSp modSp new mod">
        <pc:chgData name="ARORA Tavinder (CNH)" userId="efe8989b-ab2d-400f-bdb3-b1ada7b2d957" providerId="ADAL" clId="{1A939FBD-4011-4218-932E-1E87DEE0CFA5}" dt="2025-07-04T17:18:15.011" v="61" actId="688"/>
        <pc:sldMkLst>
          <pc:docMk/>
          <pc:sldMk cId="3154516523" sldId="256"/>
        </pc:sldMkLst>
        <pc:spChg chg="del">
          <ac:chgData name="ARORA Tavinder (CNH)" userId="efe8989b-ab2d-400f-bdb3-b1ada7b2d957" providerId="ADAL" clId="{1A939FBD-4011-4218-932E-1E87DEE0CFA5}" dt="2025-07-04T17:02:54.425" v="1" actId="478"/>
          <ac:spMkLst>
            <pc:docMk/>
            <pc:sldMk cId="3154516523" sldId="256"/>
            <ac:spMk id="2" creationId="{6207CAD9-A46F-8282-CEC3-4F047B1167F7}"/>
          </ac:spMkLst>
        </pc:spChg>
        <pc:spChg chg="del">
          <ac:chgData name="ARORA Tavinder (CNH)" userId="efe8989b-ab2d-400f-bdb3-b1ada7b2d957" providerId="ADAL" clId="{1A939FBD-4011-4218-932E-1E87DEE0CFA5}" dt="2025-07-04T17:02:54.425" v="1" actId="478"/>
          <ac:spMkLst>
            <pc:docMk/>
            <pc:sldMk cId="3154516523" sldId="256"/>
            <ac:spMk id="3" creationId="{EAF55582-F3D1-3435-75A1-284699E33CFE}"/>
          </ac:spMkLst>
        </pc:spChg>
        <pc:spChg chg="add mod">
          <ac:chgData name="ARORA Tavinder (CNH)" userId="efe8989b-ab2d-400f-bdb3-b1ada7b2d957" providerId="ADAL" clId="{1A939FBD-4011-4218-932E-1E87DEE0CFA5}" dt="2025-07-04T17:17:57.704" v="57" actId="1076"/>
          <ac:spMkLst>
            <pc:docMk/>
            <pc:sldMk cId="3154516523" sldId="256"/>
            <ac:spMk id="10" creationId="{9A6A634E-675A-9B8B-71A6-64A830AD4E38}"/>
          </ac:spMkLst>
        </pc:spChg>
        <pc:picChg chg="add mod">
          <ac:chgData name="ARORA Tavinder (CNH)" userId="efe8989b-ab2d-400f-bdb3-b1ada7b2d957" providerId="ADAL" clId="{1A939FBD-4011-4218-932E-1E87DEE0CFA5}" dt="2025-07-04T17:18:15.011" v="61" actId="688"/>
          <ac:picMkLst>
            <pc:docMk/>
            <pc:sldMk cId="3154516523" sldId="256"/>
            <ac:picMk id="5" creationId="{6A1106B3-6B88-1DCA-4949-794901E4EFA7}"/>
          </ac:picMkLst>
        </pc:picChg>
        <pc:picChg chg="add del mod">
          <ac:chgData name="ARORA Tavinder (CNH)" userId="efe8989b-ab2d-400f-bdb3-b1ada7b2d957" providerId="ADAL" clId="{1A939FBD-4011-4218-932E-1E87DEE0CFA5}" dt="2025-07-04T17:16:00.018" v="7" actId="478"/>
          <ac:picMkLst>
            <pc:docMk/>
            <pc:sldMk cId="3154516523" sldId="256"/>
            <ac:picMk id="7" creationId="{4A257713-7CBB-F681-DFC3-67A18E16F78C}"/>
          </ac:picMkLst>
        </pc:picChg>
        <pc:picChg chg="add mod">
          <ac:chgData name="ARORA Tavinder (CNH)" userId="efe8989b-ab2d-400f-bdb3-b1ada7b2d957" providerId="ADAL" clId="{1A939FBD-4011-4218-932E-1E87DEE0CFA5}" dt="2025-07-04T17:16:31.986" v="22" actId="1076"/>
          <ac:picMkLst>
            <pc:docMk/>
            <pc:sldMk cId="3154516523" sldId="256"/>
            <ac:picMk id="9" creationId="{85A28C68-BC8A-F251-5051-CF4051F583E9}"/>
          </ac:picMkLst>
        </pc:picChg>
        <pc:picChg chg="add del">
          <ac:chgData name="ARORA Tavinder (CNH)" userId="efe8989b-ab2d-400f-bdb3-b1ada7b2d957" providerId="ADAL" clId="{1A939FBD-4011-4218-932E-1E87DEE0CFA5}" dt="2025-07-04T17:16:01.994" v="8" actId="478"/>
          <ac:picMkLst>
            <pc:docMk/>
            <pc:sldMk cId="3154516523" sldId="256"/>
            <ac:picMk id="1026" creationId="{B8FC3134-07E9-B1AD-B1DA-7217ED3F45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5949-7E0D-4DFE-3A3C-9CF41383F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A095C-7FAC-DCBF-21F7-40CF189BF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9E22D-0A7C-D0DC-947A-1AA993AB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CCF0-CFF0-4885-A55F-8A3ACC82FF5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20775-B702-0C67-CC67-63124127A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CE783-7769-49FF-642A-AE4EDC5B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EB3C-E232-4F78-B9B6-3C09C455C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865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2066-EB50-9A7B-795E-6D7E1B48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A5152-0B83-9C09-6B00-06159F227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80AA8-5257-8BB4-E8BB-5F205528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CCF0-CFF0-4885-A55F-8A3ACC82FF5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5AFCB-92D9-F53A-EEA0-8A7C9292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935C3-3C08-5F0B-4FBF-EBB0E91D8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EB3C-E232-4F78-B9B6-3C09C455C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34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AB77A1-EEA8-2C47-64D3-331B2AACA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55C39-0F89-44ED-99F2-CFFE3B4D1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BEF8-E1B4-3AF0-AF87-86A20ECB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CCF0-CFF0-4885-A55F-8A3ACC82FF5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44F7-90B9-1C37-B703-7CE599AF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55504-AB84-E940-DC6C-6D2DB36B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EB3C-E232-4F78-B9B6-3C09C455C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0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A6E3-A3C2-8FCC-8AB4-A4E4C2D1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E3CD-EB02-B4AA-3639-51D23BF0F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DFF9A-7369-48DC-899A-6BEFA3D7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CCF0-CFF0-4885-A55F-8A3ACC82FF5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64C40-19A8-72DE-7A89-482CA2D8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B0FAB-CDD5-BA06-3089-4130E0FC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EB3C-E232-4F78-B9B6-3C09C455C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58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B009E-05DB-9D58-9B04-DB1C43CF5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EDE86-3FCC-946C-5DBC-1D64FF6A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8CD48-ACC9-4E7F-0D00-110B76D07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CCF0-CFF0-4885-A55F-8A3ACC82FF5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50113-8F5C-9D74-C90B-2BB66556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C389D-1983-6C62-05C4-90462CA7A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EB3C-E232-4F78-B9B6-3C09C455C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8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ED22-EB00-DE2C-56C4-F2E68E8DB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384D-DFAB-1A6A-B6C2-95E0FE91E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B7DD5-F7B6-2BD8-4A06-ECB7A1FF5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5D65D-483A-DCFC-C42B-05C28D88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CCF0-CFF0-4885-A55F-8A3ACC82FF5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4BA08-CB4F-D7A5-F091-E5BB42DA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61AD6-1B3C-C215-92E4-7231266F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EB3C-E232-4F78-B9B6-3C09C455C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705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DF60-6AB1-D9AD-736C-FAB52D8E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9915-8B49-9930-F945-F35FBBB59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4596F-A391-F649-A1DF-B0385D925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2AC64-2AC8-04F5-7295-9A5B9CFE4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D720DB-2188-9B60-EA60-BC6274F27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F6B50-B057-ABA8-CFCC-FA1C71C9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CCF0-CFF0-4885-A55F-8A3ACC82FF5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38675F-229A-0B32-4B55-E5834B3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61B5D-579F-FDF8-5753-E40CB581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EB3C-E232-4F78-B9B6-3C09C455C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97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EBB2-C1AA-AD14-53A1-31F660ACE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18B32-7DD4-4BC2-DE96-39D61B2C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CCF0-CFF0-4885-A55F-8A3ACC82FF5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BA8F3-60C5-AD37-7CDB-F523C631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22F4B-2647-E0D4-034D-AB23E45F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EB3C-E232-4F78-B9B6-3C09C455C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45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7DAA1-97B6-2A5F-450D-050E671A7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CCF0-CFF0-4885-A55F-8A3ACC82FF5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E78DC-30BB-5EEE-3722-105EC36D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69B12-B409-7AAE-2087-D9F55195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EB3C-E232-4F78-B9B6-3C09C455C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55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16D8-39E3-A63D-306C-AF0EE15C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FC850-4D2A-16A7-7C86-13214A70D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D428E-6D49-8260-A6D3-24BA57B8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51158-7A1D-4921-1955-55092D30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CCF0-CFF0-4885-A55F-8A3ACC82FF5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FC419-3BCB-6BEF-B2E5-F94979A7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4E411-180B-B85B-2B7B-FF07D44C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EB3C-E232-4F78-B9B6-3C09C455C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77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6427-CC04-3348-2700-BF40969CE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2D62E-70D8-8579-E6C8-EF025FFF5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3F4C1-7767-B97B-1D3E-D0118B56B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74135-007F-5C45-C962-30DE51894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CCF0-CFF0-4885-A55F-8A3ACC82FF5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3BBC6-76DF-8CE7-B88A-1458907B7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A8762-2527-73A2-9E95-D627EA92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3EB3C-E232-4F78-B9B6-3C09C455C4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28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EF4ED9-768F-2D24-94B2-52D481A1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2C540-C9DD-9704-B7F2-59D0290C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3800-5F6E-D767-6A71-6770CDA8E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0CCCF0-CFF0-4885-A55F-8A3ACC82FF5E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28DD1-050E-0BEC-7D96-5129C4D5E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02172-F766-E64D-E022-9CEDCC7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D3EB3C-E232-4F78-B9B6-3C09C455C4F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88E1F-5761-701B-BC98-21FFFBF53A2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9064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384978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6A1106B3-6B88-1DCA-4949-794901E4E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3627">
            <a:off x="2860814" y="3461590"/>
            <a:ext cx="4423874" cy="2880164"/>
          </a:xfrm>
          <a:prstGeom prst="rect">
            <a:avLst/>
          </a:prstGeom>
        </p:spPr>
      </p:pic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85A28C68-BC8A-F251-5051-CF4051F58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06537">
            <a:off x="1749973" y="363693"/>
            <a:ext cx="4611773" cy="4189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6A634E-675A-9B8B-71A6-64A830AD4E38}"/>
              </a:ext>
            </a:extLst>
          </p:cNvPr>
          <p:cNvSpPr txBox="1"/>
          <p:nvPr/>
        </p:nvSpPr>
        <p:spPr>
          <a:xfrm rot="20530797">
            <a:off x="3656166" y="2788021"/>
            <a:ext cx="178927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b="1" dirty="0"/>
              <a:t>SIKHS</a:t>
            </a:r>
          </a:p>
          <a:p>
            <a:pPr algn="ctr"/>
            <a:r>
              <a:rPr lang="en-GB" sz="4400" b="1" dirty="0"/>
              <a:t>IN</a:t>
            </a:r>
          </a:p>
        </p:txBody>
      </p:sp>
    </p:spTree>
    <p:extLst>
      <p:ext uri="{BB962C8B-B14F-4D97-AF65-F5344CB8AC3E}">
        <p14:creationId xmlns:p14="http://schemas.microsoft.com/office/powerpoint/2010/main" val="315451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ARORA Tavinder (CNH)</dc:creator>
  <cp:lastModifiedBy>ARORA Tavinder (CNH)</cp:lastModifiedBy>
  <cp:revision>1</cp:revision>
  <dcterms:created xsi:type="dcterms:W3CDTF">2025-07-04T16:59:17Z</dcterms:created>
  <dcterms:modified xsi:type="dcterms:W3CDTF">2025-07-04T17:18:21Z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b0fb4-c8a5-4461-a7eb-fddbf6a063ea_Enabled">
    <vt:lpwstr>true</vt:lpwstr>
  </property>
  <property fmtid="{D5CDD505-2E9C-101B-9397-08002B2CF9AE}" pid="3" name="MSIP_Label_7feb0fb4-c8a5-4461-a7eb-fddbf6a063ea_SetDate">
    <vt:lpwstr>2025-07-04T17:03:00Z</vt:lpwstr>
  </property>
  <property fmtid="{D5CDD505-2E9C-101B-9397-08002B2CF9AE}" pid="4" name="MSIP_Label_7feb0fb4-c8a5-4461-a7eb-fddbf6a063ea_Method">
    <vt:lpwstr>Standard</vt:lpwstr>
  </property>
  <property fmtid="{D5CDD505-2E9C-101B-9397-08002B2CF9AE}" pid="5" name="MSIP_Label_7feb0fb4-c8a5-4461-a7eb-fddbf6a063ea_Name">
    <vt:lpwstr>General Business</vt:lpwstr>
  </property>
  <property fmtid="{D5CDD505-2E9C-101B-9397-08002B2CF9AE}" pid="6" name="MSIP_Label_7feb0fb4-c8a5-4461-a7eb-fddbf6a063ea_SiteId">
    <vt:lpwstr>79310fb0-d39b-486b-b77b-25f3e0c82a0e</vt:lpwstr>
  </property>
  <property fmtid="{D5CDD505-2E9C-101B-9397-08002B2CF9AE}" pid="7" name="MSIP_Label_7feb0fb4-c8a5-4461-a7eb-fddbf6a063ea_ActionId">
    <vt:lpwstr>bed9f4f2-e468-422d-9f75-bf0b389aef2a</vt:lpwstr>
  </property>
  <property fmtid="{D5CDD505-2E9C-101B-9397-08002B2CF9AE}" pid="8" name="MSIP_Label_7feb0fb4-c8a5-4461-a7eb-fddbf6a063e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General Business</vt:lpwstr>
  </property>
</Properties>
</file>