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8976E-68D5-4C3D-BE95-B71819E58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FACEBLUFF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04C42A-A442-488C-8E83-F2494240F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Francisco Rafael García </a:t>
            </a:r>
            <a:r>
              <a:rPr lang="es-ES"/>
              <a:t>Rofes</a:t>
            </a:r>
          </a:p>
          <a:p>
            <a:r>
              <a:rPr lang="es-ES" dirty="0"/>
              <a:t>Luis Antonio Rojas Ramirez	</a:t>
            </a:r>
          </a:p>
        </p:txBody>
      </p:sp>
    </p:spTree>
    <p:extLst>
      <p:ext uri="{BB962C8B-B14F-4D97-AF65-F5344CB8AC3E}">
        <p14:creationId xmlns:p14="http://schemas.microsoft.com/office/powerpoint/2010/main" val="2519053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972C1-C341-475E-A203-59BBE793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RUTAS GESTIONADAS</a:t>
            </a:r>
            <a:br>
              <a:rPr lang="es-ES" dirty="0"/>
            </a:br>
            <a:r>
              <a:rPr lang="es-ES" dirty="0" err="1"/>
              <a:t>Router</a:t>
            </a:r>
            <a:r>
              <a:rPr lang="es-ES" dirty="0"/>
              <a:t> respuestas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C4DE05-CA7B-4717-B9D0-8150D84C5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Este </a:t>
            </a:r>
            <a:r>
              <a:rPr lang="es-ES" sz="2400" dirty="0" err="1"/>
              <a:t>router</a:t>
            </a:r>
            <a:r>
              <a:rPr lang="es-ES" sz="2400" dirty="0"/>
              <a:t> es el más escueto de los que tenemos ya que solo se encarga de añadir respuestas , adivinar la respuesta de otro usuario y de su procesamiento</a:t>
            </a:r>
          </a:p>
        </p:txBody>
      </p:sp>
      <p:pic>
        <p:nvPicPr>
          <p:cNvPr id="5" name="Gráfico 4" descr="Tendencia bajista">
            <a:extLst>
              <a:ext uri="{FF2B5EF4-FFF2-40B4-BE49-F238E27FC236}">
                <a16:creationId xmlns:a16="http://schemas.microsoft.com/office/drawing/2014/main" id="{AA866571-BDEC-42AA-93A5-F87C08D39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6524" y="3308130"/>
            <a:ext cx="3273972" cy="294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26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DFDB0-AA28-41B8-8C6E-C18A9D2B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de la sesión de un usuario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C46994-36DF-432E-A144-2D79CE8CB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esta parte hay que prestar especial atención a la actualización del atributo </a:t>
            </a:r>
            <a:r>
              <a:rPr lang="es-ES" dirty="0" err="1"/>
              <a:t>sessions</a:t>
            </a:r>
            <a:r>
              <a:rPr lang="es-ES" dirty="0"/>
              <a:t> dentro de </a:t>
            </a:r>
            <a:r>
              <a:rPr lang="es-ES" dirty="0" err="1"/>
              <a:t>request</a:t>
            </a:r>
            <a:r>
              <a:rPr lang="es-ES" dirty="0"/>
              <a:t> ya que cualquier fallo desencadenaría que el usuario actual perdiera los datos que lleva mientras use la página, </a:t>
            </a:r>
            <a:r>
              <a:rPr lang="es-ES" dirty="0" err="1"/>
              <a:t>asi</a:t>
            </a:r>
            <a:r>
              <a:rPr lang="es-ES" dirty="0"/>
              <a:t> como acordarse de borrarlo cuando hagamos la desconexión.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C956CA-C39E-41B1-A247-8DEDF4DE6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982" y="3838575"/>
            <a:ext cx="387803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28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7FCA5-42C1-4B87-83E2-700841DE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de la sesión de un usuario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4A01C-1C2D-4F25-AD1B-1182BE012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Actualizaremos nuestro id de usuario cuando:</a:t>
            </a:r>
          </a:p>
          <a:p>
            <a:pPr lvl="1"/>
            <a:r>
              <a:rPr lang="es-ES" dirty="0"/>
              <a:t>Entremos en la página web a través del </a:t>
            </a:r>
            <a:r>
              <a:rPr lang="es-ES" dirty="0" err="1"/>
              <a:t>login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Nos desconectemos de la página.</a:t>
            </a:r>
          </a:p>
          <a:p>
            <a:pPr lvl="1"/>
            <a:r>
              <a:rPr lang="es-ES" dirty="0"/>
              <a:t>Nos creamos un nuevo usuario.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1E0B0F-5D1A-4811-B67F-D1B359753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257" y="3767645"/>
            <a:ext cx="19621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73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1A8E3-C093-456C-8BF0-0F00B443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57" y="461595"/>
            <a:ext cx="11400886" cy="1251795"/>
          </a:xfrm>
        </p:spPr>
        <p:txBody>
          <a:bodyPr/>
          <a:lstStyle/>
          <a:p>
            <a:r>
              <a:rPr lang="es-ES" sz="3600" dirty="0"/>
              <a:t>RESTRICCIÓN PARA USUARIOS NO LOGEADOS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B970C5-133F-4617-8D5C-C8A20627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535" y="1440359"/>
            <a:ext cx="8946541" cy="4195481"/>
          </a:xfrm>
        </p:spPr>
        <p:txBody>
          <a:bodyPr/>
          <a:lstStyle/>
          <a:p>
            <a:r>
              <a:rPr lang="es-ES" dirty="0"/>
              <a:t>Este tema lo gestionamos a través de un middleware que comprueba si el id del usuario está definido o en caso de que lo este ,cuál es su valor. </a:t>
            </a:r>
          </a:p>
          <a:p>
            <a:r>
              <a:rPr lang="es-ES" dirty="0"/>
              <a:t>El middleware debe ser colocado después de rutas como </a:t>
            </a:r>
            <a:r>
              <a:rPr lang="es-ES" dirty="0" err="1"/>
              <a:t>login</a:t>
            </a:r>
            <a:r>
              <a:rPr lang="es-ES" dirty="0"/>
              <a:t> o el formulario pero antes de las rutas que dan acceso a la aplicación web para que si se intenta acceder a esas rutas se te redirija al </a:t>
            </a:r>
            <a:r>
              <a:rPr lang="es-ES" dirty="0" err="1"/>
              <a:t>login</a:t>
            </a:r>
            <a:r>
              <a:rPr lang="es-ES" dirty="0"/>
              <a:t> obligándote a iniciar sesión o a crearte un usuario.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4A28083-D623-4BB3-BA4E-47835DCCC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742" y="3892765"/>
            <a:ext cx="25241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89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ACD99-24B8-45D1-B9F8-62417FF80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7200" dirty="0"/>
              <a:t>Errores habituales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AB8AC8-C7E4-4379-976F-F691DB177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Dos errores con los que nos vamos a enfrentar en cualquier página web van a ser el error 404 y el error 500.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991B28-AC37-4A45-97FC-F16CEDF82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927" y="2738926"/>
            <a:ext cx="5359605" cy="282346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91C8470-8539-40F5-A4E5-8D6B58631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738926"/>
            <a:ext cx="5864399" cy="282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7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4BA24-F8C3-4293-8A88-2E38D9EF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7200" dirty="0"/>
              <a:t>Error 404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57866C-ADA0-4CDF-A3A9-450CD0D36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Es un error que se da cuenta se intenta acceder a una ruta que no estamos gestionando en ese momento.</a:t>
            </a:r>
          </a:p>
          <a:p>
            <a:r>
              <a:rPr lang="es-ES" sz="2400" dirty="0"/>
              <a:t>Lo que hacemos en este caso es usar un middleware que coge cualquier ruta que no haya sido capturada por la app y la redirige a una pagina de error 404, mostrando al usuario que ha ocurrido un error con su petición</a:t>
            </a:r>
          </a:p>
        </p:txBody>
      </p:sp>
    </p:spTree>
    <p:extLst>
      <p:ext uri="{BB962C8B-B14F-4D97-AF65-F5344CB8AC3E}">
        <p14:creationId xmlns:p14="http://schemas.microsoft.com/office/powerpoint/2010/main" val="3288867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9467C-A8AC-4B34-8883-7A0889F9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7200" dirty="0"/>
              <a:t>ERROR 500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FCA05A-9B67-48C4-B21C-FAE8523E6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Este error se da cuando ha ocurrido algún error interno en el servidor.</a:t>
            </a:r>
          </a:p>
          <a:p>
            <a:r>
              <a:rPr lang="es-ES" dirty="0"/>
              <a:t>Si un usuario al hacer una petición hay un fallo, o cuando se hace alguna consulta en la base datos ocurre un error le redirigimos mediante un middleware a la página de error 500 donde se le notifica que ha habido un interno y que la página no va a estar disponible.</a:t>
            </a:r>
          </a:p>
        </p:txBody>
      </p:sp>
    </p:spTree>
    <p:extLst>
      <p:ext uri="{BB962C8B-B14F-4D97-AF65-F5344CB8AC3E}">
        <p14:creationId xmlns:p14="http://schemas.microsoft.com/office/powerpoint/2010/main" val="185547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D39F5-98A5-43AF-B4FB-00C0A77F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DE LA BASE DE DATOS:</a:t>
            </a:r>
            <a:br>
              <a:rPr lang="es-ES" dirty="0"/>
            </a:br>
            <a:r>
              <a:rPr lang="es-ES" dirty="0"/>
              <a:t>Modelo Entidad-Relación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1580E42-24C0-495D-96EC-3ECF91213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684" y="2310931"/>
            <a:ext cx="8947150" cy="3488676"/>
          </a:xfrm>
        </p:spPr>
      </p:pic>
    </p:spTree>
    <p:extLst>
      <p:ext uri="{BB962C8B-B14F-4D97-AF65-F5344CB8AC3E}">
        <p14:creationId xmlns:p14="http://schemas.microsoft.com/office/powerpoint/2010/main" val="241252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11CA7-E68A-47F4-9EE3-4C39BAB4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DE LA BASE DE DATOS</a:t>
            </a:r>
            <a:br>
              <a:rPr lang="es-ES" dirty="0"/>
            </a:br>
            <a:r>
              <a:rPr lang="es-ES" dirty="0"/>
              <a:t>Modelo Relacional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EBA1F4-7A30-475C-84D2-20CDF2117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-</a:t>
            </a:r>
            <a:r>
              <a:rPr lang="es-E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Usuario</a:t>
            </a:r>
            <a:r>
              <a:rPr lang="es-ES" sz="1300" dirty="0"/>
              <a:t>(</a:t>
            </a:r>
            <a:r>
              <a:rPr lang="es-ES" sz="1300" dirty="0" err="1"/>
              <a:t>IdUsuario,Email,contraseña,fotoPerfil,fechaNacimiento,puntos</a:t>
            </a:r>
            <a:r>
              <a:rPr lang="es-ES" sz="1300" dirty="0"/>
              <a:t>) </a:t>
            </a:r>
          </a:p>
          <a:p>
            <a:r>
              <a:rPr lang="es-ES" sz="1300" dirty="0"/>
              <a:t>-</a:t>
            </a:r>
            <a:r>
              <a:rPr lang="es-E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Relacion</a:t>
            </a:r>
            <a:r>
              <a:rPr lang="es-E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amistad entre usuarios </a:t>
            </a:r>
            <a:r>
              <a:rPr lang="es-ES" sz="1300" dirty="0"/>
              <a:t>(</a:t>
            </a:r>
            <a:r>
              <a:rPr lang="es-ES" sz="1300" dirty="0">
                <a:solidFill>
                  <a:srgbClr val="00B0F0"/>
                </a:solidFill>
              </a:rPr>
              <a:t>IdUsuario1</a:t>
            </a:r>
            <a:r>
              <a:rPr lang="es-ES" sz="1300" dirty="0"/>
              <a:t>,</a:t>
            </a:r>
            <a:r>
              <a:rPr lang="es-ES" sz="1300" dirty="0">
                <a:solidFill>
                  <a:srgbClr val="00B0F0"/>
                </a:solidFill>
              </a:rPr>
              <a:t>IdUsuario2</a:t>
            </a:r>
            <a:r>
              <a:rPr lang="es-ES" sz="1300" dirty="0"/>
              <a:t>) </a:t>
            </a:r>
          </a:p>
          <a:p>
            <a:r>
              <a:rPr lang="es-ES" sz="1300" dirty="0"/>
              <a:t>-</a:t>
            </a:r>
            <a:r>
              <a:rPr lang="es-E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Relacion</a:t>
            </a:r>
            <a:r>
              <a:rPr lang="es-E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solicitud entre usuarios</a:t>
            </a:r>
            <a:r>
              <a:rPr lang="es-ES" sz="1300" dirty="0"/>
              <a:t>(</a:t>
            </a:r>
            <a:r>
              <a:rPr lang="es-ES" sz="1300" dirty="0">
                <a:solidFill>
                  <a:srgbClr val="00B0F0"/>
                </a:solidFill>
              </a:rPr>
              <a:t>IdUsuario1</a:t>
            </a:r>
            <a:r>
              <a:rPr lang="es-ES" sz="1300" dirty="0"/>
              <a:t>,</a:t>
            </a:r>
            <a:r>
              <a:rPr lang="es-ES" sz="1300" dirty="0">
                <a:solidFill>
                  <a:srgbClr val="00B0F0"/>
                </a:solidFill>
              </a:rPr>
              <a:t>IdUsuario2</a:t>
            </a:r>
            <a:r>
              <a:rPr lang="es-ES" sz="1300" dirty="0"/>
              <a:t>)</a:t>
            </a:r>
          </a:p>
          <a:p>
            <a:r>
              <a:rPr lang="es-ES" sz="1300" dirty="0"/>
              <a:t> -</a:t>
            </a:r>
            <a:r>
              <a:rPr lang="es-E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Relación entre preguntas , usuario y respuesta</a:t>
            </a:r>
            <a:r>
              <a:rPr lang="es-ES" sz="1300" dirty="0"/>
              <a:t>(</a:t>
            </a:r>
            <a:r>
              <a:rPr lang="es-ES" sz="1300" dirty="0" err="1">
                <a:solidFill>
                  <a:srgbClr val="00B0F0"/>
                </a:solidFill>
              </a:rPr>
              <a:t>idUsuario</a:t>
            </a:r>
            <a:r>
              <a:rPr lang="es-ES" sz="1300" dirty="0" err="1"/>
              <a:t>,</a:t>
            </a:r>
            <a:r>
              <a:rPr lang="es-ES" sz="1300" dirty="0" err="1">
                <a:solidFill>
                  <a:srgbClr val="00B0F0"/>
                </a:solidFill>
              </a:rPr>
              <a:t>idpregunta</a:t>
            </a:r>
            <a:r>
              <a:rPr lang="es-ES" sz="1300" dirty="0" err="1"/>
              <a:t>,</a:t>
            </a:r>
            <a:r>
              <a:rPr lang="es-ES" sz="1300" dirty="0" err="1">
                <a:solidFill>
                  <a:srgbClr val="00B0F0"/>
                </a:solidFill>
              </a:rPr>
              <a:t>idRespuesta</a:t>
            </a:r>
            <a:r>
              <a:rPr lang="es-ES" sz="1300" dirty="0"/>
              <a:t>) </a:t>
            </a:r>
          </a:p>
          <a:p>
            <a:r>
              <a:rPr lang="es-ES" sz="1300" dirty="0"/>
              <a:t>-</a:t>
            </a:r>
            <a:r>
              <a:rPr lang="es-E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Relación entre preguntas , usuario1,usuario2 y respuesta</a:t>
            </a:r>
            <a:r>
              <a:rPr lang="es-ES" sz="1300" dirty="0"/>
              <a:t>(</a:t>
            </a:r>
            <a:r>
              <a:rPr lang="es-ES" sz="1300" dirty="0">
                <a:solidFill>
                  <a:srgbClr val="00B0F0"/>
                </a:solidFill>
              </a:rPr>
              <a:t>idUsuario1</a:t>
            </a:r>
            <a:r>
              <a:rPr lang="es-ES" sz="1300" dirty="0"/>
              <a:t>,</a:t>
            </a:r>
            <a:r>
              <a:rPr lang="es-ES" sz="1300" dirty="0">
                <a:solidFill>
                  <a:srgbClr val="00B0F0"/>
                </a:solidFill>
              </a:rPr>
              <a:t>idUsuario2</a:t>
            </a:r>
            <a:r>
              <a:rPr lang="es-ES" sz="1300" dirty="0"/>
              <a:t>,</a:t>
            </a:r>
            <a:r>
              <a:rPr lang="es-ES" sz="1300" dirty="0">
                <a:solidFill>
                  <a:srgbClr val="00B0F0"/>
                </a:solidFill>
              </a:rPr>
              <a:t>idpregunta</a:t>
            </a:r>
            <a:r>
              <a:rPr lang="es-ES" sz="1300" dirty="0"/>
              <a:t>,</a:t>
            </a:r>
            <a:r>
              <a:rPr lang="es-ES" sz="1300" dirty="0">
                <a:solidFill>
                  <a:srgbClr val="00B0F0"/>
                </a:solidFill>
              </a:rPr>
              <a:t>idRespuesta</a:t>
            </a:r>
            <a:r>
              <a:rPr lang="es-ES" sz="1300" dirty="0"/>
              <a:t>)</a:t>
            </a:r>
          </a:p>
          <a:p>
            <a:r>
              <a:rPr lang="es-ES" sz="1300" dirty="0">
                <a:solidFill>
                  <a:srgbClr val="00B050"/>
                </a:solidFill>
              </a:rPr>
              <a:t>-</a:t>
            </a:r>
            <a:r>
              <a:rPr lang="es-E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Respuestas</a:t>
            </a:r>
            <a:r>
              <a:rPr lang="es-ES" sz="1300" dirty="0"/>
              <a:t>(</a:t>
            </a:r>
            <a:r>
              <a:rPr lang="es-ES" sz="1300" dirty="0" err="1">
                <a:solidFill>
                  <a:srgbClr val="00B0F0"/>
                </a:solidFill>
              </a:rPr>
              <a:t>idRespuesta,idPregunta,descripcion</a:t>
            </a:r>
            <a:r>
              <a:rPr lang="es-ES" sz="1300" dirty="0"/>
              <a:t>)</a:t>
            </a:r>
          </a:p>
          <a:p>
            <a:r>
              <a:rPr lang="es-ES" sz="1300" dirty="0"/>
              <a:t>-</a:t>
            </a:r>
            <a:r>
              <a:rPr lang="es-E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Tabla Preguntas</a:t>
            </a:r>
            <a:r>
              <a:rPr lang="es-ES" sz="1300" dirty="0"/>
              <a:t> (</a:t>
            </a:r>
            <a:r>
              <a:rPr lang="es-ES" sz="1300" dirty="0" err="1">
                <a:solidFill>
                  <a:srgbClr val="00B0F0"/>
                </a:solidFill>
              </a:rPr>
              <a:t>idPregunta</a:t>
            </a:r>
            <a:r>
              <a:rPr lang="es-ES" sz="1300" dirty="0" err="1"/>
              <a:t>,descripcion</a:t>
            </a:r>
            <a:r>
              <a:rPr lang="es-ES" sz="1300" dirty="0"/>
              <a:t>)    </a:t>
            </a:r>
          </a:p>
          <a:p>
            <a:r>
              <a:rPr lang="es-ES" sz="1300" dirty="0"/>
              <a:t>-</a:t>
            </a:r>
            <a:r>
              <a:rPr lang="es-E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Tabla Fotos subidas</a:t>
            </a:r>
            <a:r>
              <a:rPr lang="es-ES" sz="1300" dirty="0"/>
              <a:t>(</a:t>
            </a:r>
            <a:r>
              <a:rPr lang="es-ES" sz="1300" dirty="0" err="1">
                <a:solidFill>
                  <a:srgbClr val="00B0F0"/>
                </a:solidFill>
              </a:rPr>
              <a:t>idUsuario</a:t>
            </a:r>
            <a:r>
              <a:rPr lang="es-ES" sz="1300" dirty="0" err="1"/>
              <a:t>,foto</a:t>
            </a:r>
            <a:r>
              <a:rPr lang="es-ES" sz="1300" dirty="0"/>
              <a:t>)</a:t>
            </a:r>
          </a:p>
          <a:p>
            <a:r>
              <a:rPr lang="es-ES" dirty="0"/>
              <a:t>     </a:t>
            </a:r>
            <a:r>
              <a:rPr lang="es-ES" sz="1200" dirty="0">
                <a:solidFill>
                  <a:schemeClr val="bg1"/>
                </a:solidFill>
              </a:rPr>
              <a:t>nombre relación           </a:t>
            </a:r>
            <a:r>
              <a:rPr lang="es-ES" sz="1200" dirty="0" err="1">
                <a:solidFill>
                  <a:schemeClr val="bg1"/>
                </a:solidFill>
              </a:rPr>
              <a:t>Foreing</a:t>
            </a:r>
            <a:r>
              <a:rPr lang="es-ES" sz="1200" dirty="0">
                <a:solidFill>
                  <a:schemeClr val="bg1"/>
                </a:solidFill>
              </a:rPr>
              <a:t> Key</a:t>
            </a:r>
            <a:br>
              <a:rPr lang="es-ES" dirty="0"/>
            </a:b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0EC7841-0D2E-4881-B90A-930C51446911}"/>
              </a:ext>
            </a:extLst>
          </p:cNvPr>
          <p:cNvSpPr/>
          <p:nvPr/>
        </p:nvSpPr>
        <p:spPr>
          <a:xfrm>
            <a:off x="1491449" y="4847207"/>
            <a:ext cx="284085" cy="275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BC3686A-2C70-4643-A805-9617C942C14A}"/>
              </a:ext>
            </a:extLst>
          </p:cNvPr>
          <p:cNvSpPr/>
          <p:nvPr/>
        </p:nvSpPr>
        <p:spPr>
          <a:xfrm>
            <a:off x="3240350" y="4838329"/>
            <a:ext cx="284085" cy="2840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999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BF396-590F-4878-A75F-FF370D068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LA APLICACIÓN</a:t>
            </a:r>
            <a:br>
              <a:rPr lang="es-ES" dirty="0"/>
            </a:br>
            <a:r>
              <a:rPr lang="es-ES" dirty="0"/>
              <a:t>Explicación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58F86F-17A9-4C39-B08C-F9D2BF1C0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Hemos divido la aplicación en 3 elementos:</a:t>
            </a:r>
          </a:p>
          <a:p>
            <a:pPr lvl="1"/>
            <a:r>
              <a:rPr lang="es-ES" sz="2800" dirty="0" err="1"/>
              <a:t>Routers</a:t>
            </a:r>
            <a:endParaRPr lang="es-ES" sz="2800" dirty="0"/>
          </a:p>
          <a:p>
            <a:pPr lvl="1"/>
            <a:r>
              <a:rPr lang="es-ES" sz="2800" dirty="0"/>
              <a:t>Controlador</a:t>
            </a:r>
          </a:p>
          <a:p>
            <a:pPr lvl="1"/>
            <a:r>
              <a:rPr lang="es-ES" sz="2800" dirty="0"/>
              <a:t>Modelos </a:t>
            </a:r>
          </a:p>
        </p:txBody>
      </p:sp>
    </p:spTree>
    <p:extLst>
      <p:ext uri="{BB962C8B-B14F-4D97-AF65-F5344CB8AC3E}">
        <p14:creationId xmlns:p14="http://schemas.microsoft.com/office/powerpoint/2010/main" val="72255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906F2-90C5-4FFB-8BA8-7EDB5EDC7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LA APLICACIÓN</a:t>
            </a:r>
            <a:br>
              <a:rPr lang="es-ES" dirty="0"/>
            </a:br>
            <a:r>
              <a:rPr lang="es-ES" dirty="0" err="1"/>
              <a:t>Routers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F46D23-CCC3-4F5C-AF5F-48E302BE9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Hemos creado 3 </a:t>
            </a:r>
            <a:r>
              <a:rPr lang="es-ES" sz="2400" dirty="0" err="1"/>
              <a:t>routers</a:t>
            </a:r>
            <a:r>
              <a:rPr lang="es-ES" sz="2400" dirty="0"/>
              <a:t> en función del origen de la petición:</a:t>
            </a:r>
          </a:p>
          <a:p>
            <a:pPr lvl="1"/>
            <a:r>
              <a:rPr lang="es-ES" sz="2400" dirty="0" err="1"/>
              <a:t>RouterUsuarios</a:t>
            </a:r>
            <a:r>
              <a:rPr lang="es-ES" sz="2400" dirty="0"/>
              <a:t> : es el encargado de gestionar todas las URL provenientes de  lo relacionado con usuario.</a:t>
            </a:r>
          </a:p>
          <a:p>
            <a:pPr lvl="1"/>
            <a:r>
              <a:rPr lang="es-ES" sz="2400" dirty="0" err="1"/>
              <a:t>RouterRespuestas</a:t>
            </a:r>
            <a:r>
              <a:rPr lang="es-ES" sz="2400" dirty="0"/>
              <a:t> : es el encargado de gestionar todas las URL provenientes de la parte de respuestas</a:t>
            </a:r>
          </a:p>
          <a:p>
            <a:pPr lvl="1"/>
            <a:r>
              <a:rPr lang="es-ES" sz="2400" dirty="0" err="1"/>
              <a:t>RouterPreguntas</a:t>
            </a:r>
            <a:r>
              <a:rPr lang="es-ES" sz="2400" dirty="0"/>
              <a:t> : es el encargado de gestionar las URL relacionadas con preguntas.  </a:t>
            </a:r>
          </a:p>
        </p:txBody>
      </p:sp>
    </p:spTree>
    <p:extLst>
      <p:ext uri="{BB962C8B-B14F-4D97-AF65-F5344CB8AC3E}">
        <p14:creationId xmlns:p14="http://schemas.microsoft.com/office/powerpoint/2010/main" val="3036558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7420C-E866-4540-B912-6669E4916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LA APLICACIÓN</a:t>
            </a:r>
            <a:br>
              <a:rPr lang="es-ES" dirty="0"/>
            </a:br>
            <a:r>
              <a:rPr lang="es-ES" dirty="0"/>
              <a:t>Controlador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EB83E9-FDEF-4733-97A7-FD7FCA0BA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Se encarga de almacenar todas la funciones que reciben los </a:t>
            </a:r>
            <a:r>
              <a:rPr lang="es-ES" sz="2800" dirty="0" err="1"/>
              <a:t>routers</a:t>
            </a:r>
            <a:r>
              <a:rPr lang="es-ES" sz="2800" dirty="0"/>
              <a:t>, con esto se consigue que la aplicación este ordenada y se facilite el uso a cualquier tipo de arreglo o mantenimiento futuro.</a:t>
            </a:r>
          </a:p>
        </p:txBody>
      </p:sp>
      <p:pic>
        <p:nvPicPr>
          <p:cNvPr id="5" name="Gráfico 4" descr="Presentación con gráfico circular">
            <a:extLst>
              <a:ext uri="{FF2B5EF4-FFF2-40B4-BE49-F238E27FC236}">
                <a16:creationId xmlns:a16="http://schemas.microsoft.com/office/drawing/2014/main" id="{E2591F32-0729-4EFF-A10A-F2CF876C8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1638" y="4110589"/>
            <a:ext cx="3036379" cy="274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37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955FB-3E7A-44A3-AE35-2FEFF65C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LA APLICACIÓN</a:t>
            </a:r>
            <a:br>
              <a:rPr lang="es-ES" dirty="0"/>
            </a:br>
            <a:r>
              <a:rPr lang="es-ES" dirty="0"/>
              <a:t>Modelo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B73165-2322-407F-B3C9-A344E6D08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/>
              <a:t>En la parte de modelo al igual que en los </a:t>
            </a:r>
            <a:r>
              <a:rPr lang="es-ES" sz="2400" dirty="0" err="1"/>
              <a:t>routers</a:t>
            </a:r>
            <a:r>
              <a:rPr lang="es-ES" sz="2400" dirty="0"/>
              <a:t> lo hemos divido según su origen en 5 modelos:</a:t>
            </a:r>
          </a:p>
          <a:p>
            <a:pPr lvl="1"/>
            <a:r>
              <a:rPr lang="es-ES" sz="2400" dirty="0"/>
              <a:t>Amigos</a:t>
            </a:r>
          </a:p>
          <a:p>
            <a:pPr lvl="1"/>
            <a:r>
              <a:rPr lang="es-ES" sz="2400" dirty="0"/>
              <a:t>Preguntas</a:t>
            </a:r>
          </a:p>
          <a:p>
            <a:pPr lvl="1"/>
            <a:r>
              <a:rPr lang="es-ES" sz="2400" dirty="0"/>
              <a:t>Respuestas</a:t>
            </a:r>
          </a:p>
          <a:p>
            <a:pPr lvl="1"/>
            <a:r>
              <a:rPr lang="es-ES" sz="2400" dirty="0"/>
              <a:t>Solicitudes </a:t>
            </a:r>
          </a:p>
          <a:p>
            <a:pPr lvl="1"/>
            <a:r>
              <a:rPr lang="es-ES" sz="2400" dirty="0"/>
              <a:t>Usuarios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6473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4265C-3DFD-4B1F-9799-0A79A7EC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RUTAS GESTIONADAS</a:t>
            </a:r>
            <a:br>
              <a:rPr lang="es-ES" dirty="0"/>
            </a:br>
            <a:r>
              <a:rPr lang="es-ES" dirty="0" err="1"/>
              <a:t>Router</a:t>
            </a:r>
            <a:r>
              <a:rPr lang="es-ES" dirty="0"/>
              <a:t> usuarios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0D107-CA3B-4DEA-AAC8-EFE2E5108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Las rutas que gestionamos en este módulo son las siguientes:</a:t>
            </a:r>
          </a:p>
          <a:p>
            <a:pPr lvl="1"/>
            <a:r>
              <a:rPr lang="es-ES" sz="2400" dirty="0"/>
              <a:t>Rutas relacionadas con el </a:t>
            </a:r>
            <a:r>
              <a:rPr lang="es-ES" sz="2400" dirty="0" err="1"/>
              <a:t>login</a:t>
            </a:r>
            <a:r>
              <a:rPr lang="es-ES" sz="2400" dirty="0"/>
              <a:t> , el log </a:t>
            </a:r>
            <a:r>
              <a:rPr lang="es-ES" sz="2400" dirty="0" err="1"/>
              <a:t>out</a:t>
            </a:r>
            <a:r>
              <a:rPr lang="es-ES" sz="2400" dirty="0"/>
              <a:t>…</a:t>
            </a:r>
          </a:p>
          <a:p>
            <a:pPr lvl="1"/>
            <a:r>
              <a:rPr lang="es-ES" sz="2400" dirty="0"/>
              <a:t>Formularios tanto de creación como de modificación y sus respectivos procesamientos de datos</a:t>
            </a:r>
          </a:p>
          <a:p>
            <a:pPr lvl="1"/>
            <a:r>
              <a:rPr lang="es-ES" sz="2400" dirty="0"/>
              <a:t>Aceptar , rechazar y solicitar amistad.</a:t>
            </a:r>
          </a:p>
          <a:p>
            <a:pPr lvl="1"/>
            <a:r>
              <a:rPr lang="es-ES" sz="2400" dirty="0"/>
              <a:t>Subida de fotos asociadas a los puntos de un usuarios.</a:t>
            </a:r>
          </a:p>
        </p:txBody>
      </p:sp>
    </p:spTree>
    <p:extLst>
      <p:ext uri="{BB962C8B-B14F-4D97-AF65-F5344CB8AC3E}">
        <p14:creationId xmlns:p14="http://schemas.microsoft.com/office/powerpoint/2010/main" val="3946545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2613E-FA43-4FD1-ACE3-3BECF09C3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RUTAS GESTIONADAS</a:t>
            </a:r>
            <a:br>
              <a:rPr lang="es-ES" dirty="0"/>
            </a:br>
            <a:r>
              <a:rPr lang="es-ES" dirty="0" err="1"/>
              <a:t>Router</a:t>
            </a:r>
            <a:r>
              <a:rPr lang="es-ES" dirty="0"/>
              <a:t> preguntas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FC603D-BDCD-415D-99D5-E95BAEE91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En este otro modulo respondemos a :</a:t>
            </a:r>
          </a:p>
          <a:p>
            <a:pPr lvl="1"/>
            <a:r>
              <a:rPr lang="es-ES" sz="2400" dirty="0"/>
              <a:t>El visionado de las 5 preguntas aleatorias</a:t>
            </a:r>
          </a:p>
          <a:p>
            <a:pPr lvl="1"/>
            <a:r>
              <a:rPr lang="es-ES" sz="2400" dirty="0"/>
              <a:t>Creación de las nuevas preguntas</a:t>
            </a:r>
          </a:p>
          <a:p>
            <a:pPr lvl="1"/>
            <a:r>
              <a:rPr lang="es-ES" sz="2400" dirty="0"/>
              <a:t>Toda la capa de procesamiento de las citadas anteriormente</a:t>
            </a:r>
          </a:p>
        </p:txBody>
      </p:sp>
    </p:spTree>
    <p:extLst>
      <p:ext uri="{BB962C8B-B14F-4D97-AF65-F5344CB8AC3E}">
        <p14:creationId xmlns:p14="http://schemas.microsoft.com/office/powerpoint/2010/main" val="944622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183</TotalTime>
  <Words>634</Words>
  <Application>Microsoft Office PowerPoint</Application>
  <PresentationFormat>Panorámica</PresentationFormat>
  <Paragraphs>64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FACEBLUFF</vt:lpstr>
      <vt:lpstr>DISEÑO DE LA BASE DE DATOS: Modelo Entidad-Relación</vt:lpstr>
      <vt:lpstr>DISEÑO DE LA BASE DE DATOS Modelo Relacional</vt:lpstr>
      <vt:lpstr>ESTRUCTURA DE LA APLICACIÓN Explicación</vt:lpstr>
      <vt:lpstr>ESTRUCTURA DE LA APLICACIÓN Routers</vt:lpstr>
      <vt:lpstr>ESTRUCTURA DE LA APLICACIÓN Controlador</vt:lpstr>
      <vt:lpstr>ESTRUCTURA DE LA APLICACIÓN Modelo</vt:lpstr>
      <vt:lpstr>RUTAS GESTIONADAS Router usuarios</vt:lpstr>
      <vt:lpstr>RUTAS GESTIONADAS Router preguntas</vt:lpstr>
      <vt:lpstr>RUTAS GESTIONADAS Router respuestas</vt:lpstr>
      <vt:lpstr>Implementación de la sesión de un usuario</vt:lpstr>
      <vt:lpstr>Implementación de la sesión de un usuario</vt:lpstr>
      <vt:lpstr>RESTRICCIÓN PARA USUARIOS NO LOGEADOS</vt:lpstr>
      <vt:lpstr>Errores habituales</vt:lpstr>
      <vt:lpstr>Error 404</vt:lpstr>
      <vt:lpstr>ERROR 500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FACEBLUFF</dc:title>
  <dc:creator>luis ramirez</dc:creator>
  <cp:lastModifiedBy>luis ramirez</cp:lastModifiedBy>
  <cp:revision>17</cp:revision>
  <dcterms:created xsi:type="dcterms:W3CDTF">2019-12-12T01:05:26Z</dcterms:created>
  <dcterms:modified xsi:type="dcterms:W3CDTF">2019-12-13T20:32:01Z</dcterms:modified>
</cp:coreProperties>
</file>