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B043-2BAE-4432-90D6-E0313B73F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D9CE4-E2AA-4F5B-BFC0-CD17CDEE9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BE6B-581F-4075-BFF7-FC4B6A5D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3361-B622-42F5-ABC6-AE36D72B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07EB-D52D-4546-834A-87A4E10C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6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9643-7634-4B81-98DB-844F19EE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03541-5563-41C2-85BD-3DF3CAF4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D41A-D2EE-48E0-8E5E-7685746F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E80B-A2B0-4D74-ADF3-911C59B7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153A-9709-4551-B3A0-E5D5C235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95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ED5B7-DAC3-4FF6-8523-545CB84A5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1AA9E-76B6-409F-865D-6A26CF31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4283-64D9-4E4B-BD05-4D4499CE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1593-4B0F-44BC-8244-DA3F51E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E5EC-30BB-4D46-8AB6-3A73CC19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39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2262-B966-4B69-94A9-F4C86422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52FD-EDAB-4E84-9061-C0227174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4937-7AAB-4CC5-917A-940AB7BB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C5AF-5239-43FD-B7B2-7B879132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F9B3-110B-48CC-A699-D25EE0DC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65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04C3-D401-49F4-ABC1-A43FC712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BC81-BBA5-4ED4-86A6-B88F6E65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688C-03A9-404E-8DF1-DE37A202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CB90-4F2E-4F36-B254-A1C8E067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A00EA-FFE0-4C1E-AE27-9F6E0C24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383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7915-A1F5-46B8-86E1-84780C0E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0DCE-B194-4D56-9B60-000AC8D5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BB023-6C54-4AA0-85D1-D3ADC994D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A0C42-FDD8-4E2B-B072-D43572F9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3BAD-3515-4771-BE65-FD709C5D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8524B-9A4E-4CB2-9022-A5B2591C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964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3983-A80F-4669-A4FD-C0E7D8D6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38D6-FECE-438F-8B2B-2FBAA977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25628-9CA9-48DD-AAB4-DFA12DC2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3050E-69BD-4864-899F-C23F2A2E4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E5B9E-E336-45B8-B121-65D59137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46466-87F5-4663-BE03-39F6EF69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E3550-2E56-44BF-B057-044B4DE9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46433-5DDD-422A-AC67-794CA4D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45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8E3-EEA5-43B4-9AC9-AEFB9F5F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E8CB1-29F4-43CF-9595-06B972D6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880D-5E80-4760-B1CC-4D0B1B45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15836-B424-4BFF-BEE8-9DEEA0D8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12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35C8A-D5A6-49DB-B0AF-EE6CC40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A56F2-2D71-4B86-97CA-6B7DF089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C9FC-3B91-481B-940E-EB17A93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81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190D-7920-4546-B00C-5723DA72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8AB5-129B-4EE7-B15A-C239D923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202E0-86C3-43BE-B5D4-F6918F97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FDD49-28C7-4F26-BE2E-B827DCE3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B9567-6834-4CCA-B3C8-F9B9B69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FF81-4BAD-41E4-8619-6F260842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84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F14F-BC48-4DE0-BD5C-4D2AAE9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234AB-3D8D-4D30-AEC0-049387AE9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3E088-A0F6-4C6F-BB7A-93D21EA5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F04BB-B4FB-4438-9A54-2C7C9515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692C-0196-4A9C-85D7-5BAA5911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F051F-01EC-42CC-8F72-415CBEB0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56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DAD24-6437-4037-A079-6AD372E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3343-FDD6-47C7-81F6-FDAF5360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400C-49A8-4F5B-9543-699CCCDF6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D779-441B-4D54-ABDD-9AC96413EAD2}" type="datetimeFigureOut">
              <a:rPr lang="en-PH" smtClean="0"/>
              <a:t>17/02/2024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31FA-4EB5-4246-80C1-4CFFAB6FE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94B4-F8FD-489C-8F9B-589B0B1B0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756B-5F72-4B0D-9C5A-8DF7744534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235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/><Relationship Id="rId34" Type="http://schemas.openxmlformats.org/officeDocument/2006/relationships/image" Target="../media/image40.png"/><Relationship Id="rId33" Type="http://schemas.openxmlformats.org/officeDocument/2006/relationships/image" Target="../media/image3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2.png"/><Relationship Id="rId28" Type="http://schemas.openxmlformats.org/officeDocument/2006/relationships/image" Target="../media/image35.png"/><Relationship Id="rId23" Type="http://schemas.openxmlformats.org/officeDocument/2006/relationships/image" Target="../media/image30.png"/><Relationship Id="rId31" Type="http://schemas.openxmlformats.org/officeDocument/2006/relationships/image" Target="../media/image1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1.png"/><Relationship Id="rId5" Type="http://schemas.openxmlformats.org/officeDocument/2006/relationships/image" Target="../media/image45.png"/><Relationship Id="rId10" Type="http://schemas.openxmlformats.org/officeDocument/2006/relationships/image" Target="../media/image25.png"/><Relationship Id="rId4" Type="http://schemas.openxmlformats.org/officeDocument/2006/relationships/image" Target="../media/image4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BD6F938-BF59-4117-B4F5-FF0E24CD941F}"/>
              </a:ext>
            </a:extLst>
          </p:cNvPr>
          <p:cNvGrpSpPr/>
          <p:nvPr/>
        </p:nvGrpSpPr>
        <p:grpSpPr>
          <a:xfrm>
            <a:off x="2314458" y="537765"/>
            <a:ext cx="1080000" cy="1080000"/>
            <a:chOff x="1662545" y="665016"/>
            <a:chExt cx="1080000" cy="108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82752B-9303-4447-A5E2-95A3AC281CAC}"/>
                </a:ext>
              </a:extLst>
            </p:cNvPr>
            <p:cNvSpPr/>
            <p:nvPr/>
          </p:nvSpPr>
          <p:spPr>
            <a:xfrm>
              <a:off x="1662545" y="665016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682577-D14A-4D6E-8C17-75FCB7F6AA98}"/>
                    </a:ext>
                  </a:extLst>
                </p:cNvPr>
                <p:cNvSpPr txBox="1"/>
                <p:nvPr/>
              </p:nvSpPr>
              <p:spPr>
                <a:xfrm>
                  <a:off x="1727201" y="1020350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682577-D14A-4D6E-8C17-75FCB7F6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01" y="1020350"/>
                  <a:ext cx="72967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C0B1C9-87EE-4994-AF53-9C3F7AE5FA18}"/>
              </a:ext>
            </a:extLst>
          </p:cNvPr>
          <p:cNvGrpSpPr/>
          <p:nvPr/>
        </p:nvGrpSpPr>
        <p:grpSpPr>
          <a:xfrm>
            <a:off x="6328120" y="534726"/>
            <a:ext cx="1080000" cy="1080000"/>
            <a:chOff x="5575130" y="666209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36D3EE-F092-41EA-BBB7-E848F851F608}"/>
                </a:ext>
              </a:extLst>
            </p:cNvPr>
            <p:cNvSpPr/>
            <p:nvPr/>
          </p:nvSpPr>
          <p:spPr>
            <a:xfrm>
              <a:off x="5575130" y="666209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74A9EB7-3388-4B91-9117-200A53B06FF9}"/>
                    </a:ext>
                  </a:extLst>
                </p:cNvPr>
                <p:cNvSpPr txBox="1"/>
                <p:nvPr/>
              </p:nvSpPr>
              <p:spPr>
                <a:xfrm>
                  <a:off x="5639786" y="1021543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74A9EB7-3388-4B91-9117-200A53B06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786" y="1021543"/>
                  <a:ext cx="729672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881110-1740-4391-A138-64109AF2C829}"/>
              </a:ext>
            </a:extLst>
          </p:cNvPr>
          <p:cNvGrpSpPr/>
          <p:nvPr/>
        </p:nvGrpSpPr>
        <p:grpSpPr>
          <a:xfrm>
            <a:off x="2314458" y="2249144"/>
            <a:ext cx="1080000" cy="1080000"/>
            <a:chOff x="6482943" y="665016"/>
            <a:chExt cx="1080000" cy="108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70B63F-518F-4A3F-B348-F2C2A114B9CF}"/>
                </a:ext>
              </a:extLst>
            </p:cNvPr>
            <p:cNvSpPr/>
            <p:nvPr/>
          </p:nvSpPr>
          <p:spPr>
            <a:xfrm>
              <a:off x="6482943" y="665016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E57B49-4CF0-4AEA-9654-CC4F0E190707}"/>
                    </a:ext>
                  </a:extLst>
                </p:cNvPr>
                <p:cNvSpPr txBox="1"/>
                <p:nvPr/>
              </p:nvSpPr>
              <p:spPr>
                <a:xfrm>
                  <a:off x="6547599" y="1020350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E57B49-4CF0-4AEA-9654-CC4F0E190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599" y="1020350"/>
                  <a:ext cx="729672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C9F973-4778-4118-A146-15AC6F3B344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492422" y="1077765"/>
            <a:ext cx="822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FBD9BE-0C39-4737-B499-0B3D0DEFDBAF}"/>
                  </a:ext>
                </a:extLst>
              </p:cNvPr>
              <p:cNvSpPr txBox="1"/>
              <p:nvPr/>
            </p:nvSpPr>
            <p:spPr>
              <a:xfrm>
                <a:off x="929006" y="707279"/>
                <a:ext cx="1394691" cy="32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sPr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CFBD9BE-0C39-4737-B499-0B3D0DEFD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06" y="707279"/>
                <a:ext cx="1394691" cy="329320"/>
              </a:xfrm>
              <a:prstGeom prst="rect">
                <a:avLst/>
              </a:prstGeom>
              <a:blipFill>
                <a:blip r:embed="rId2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FF1F80-1107-43B7-82C1-03DBCF87A589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3394458" y="1077765"/>
            <a:ext cx="1198614" cy="61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DCD23F2-724D-4B72-AF9D-ED9491B6A1C1}"/>
                  </a:ext>
                </a:extLst>
              </p:cNvPr>
              <p:cNvSpPr/>
              <p:nvPr/>
            </p:nvSpPr>
            <p:spPr>
              <a:xfrm>
                <a:off x="2784204" y="1649548"/>
                <a:ext cx="1462002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DCD23F2-724D-4B72-AF9D-ED9491B6A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204" y="1649548"/>
                <a:ext cx="1462002" cy="329321"/>
              </a:xfrm>
              <a:prstGeom prst="rect">
                <a:avLst/>
              </a:prstGeom>
              <a:blipFill>
                <a:blip r:embed="rId3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BFED6C-2AB6-433F-A5B7-F3817174A9C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854458" y="1617765"/>
            <a:ext cx="0" cy="628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FFB2C25-879A-4DBE-BD50-3CE6853B314D}"/>
                  </a:ext>
                </a:extLst>
              </p:cNvPr>
              <p:cNvSpPr/>
              <p:nvPr/>
            </p:nvSpPr>
            <p:spPr>
              <a:xfrm>
                <a:off x="3162107" y="498913"/>
                <a:ext cx="1927129" cy="32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FFB2C25-879A-4DBE-BD50-3CE6853B3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07" y="498913"/>
                <a:ext cx="1927129" cy="329321"/>
              </a:xfrm>
              <a:prstGeom prst="rect">
                <a:avLst/>
              </a:prstGeom>
              <a:blipFill>
                <a:blip r:embed="rId3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84BB01-C501-49DD-AB33-097543C791F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408120" y="1073534"/>
            <a:ext cx="1172347" cy="1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A2EE5FD-C7BE-4A48-9F69-88CEFF20E914}"/>
                  </a:ext>
                </a:extLst>
              </p:cNvPr>
              <p:cNvSpPr/>
              <p:nvPr/>
            </p:nvSpPr>
            <p:spPr>
              <a:xfrm>
                <a:off x="7349647" y="702991"/>
                <a:ext cx="1447897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sz="1400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A2EE5FD-C7BE-4A48-9F69-88CEFF20E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7" y="702991"/>
                <a:ext cx="1447897" cy="329321"/>
              </a:xfrm>
              <a:prstGeom prst="rect">
                <a:avLst/>
              </a:prstGeom>
              <a:blipFill>
                <a:blip r:embed="rId3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5F02B3D-F685-40F5-AC80-B8EB9A0F1A9D}"/>
                  </a:ext>
                </a:extLst>
              </p:cNvPr>
              <p:cNvSpPr/>
              <p:nvPr/>
            </p:nvSpPr>
            <p:spPr>
              <a:xfrm>
                <a:off x="6824885" y="1646509"/>
                <a:ext cx="749179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5F02B3D-F685-40F5-AC80-B8EB9A0F1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885" y="1646509"/>
                <a:ext cx="749179" cy="32932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5DD382-C580-415F-AE60-74089E4A15D6}"/>
              </a:ext>
            </a:extLst>
          </p:cNvPr>
          <p:cNvCxnSpPr>
            <a:cxnSpLocks/>
          </p:cNvCxnSpPr>
          <p:nvPr/>
        </p:nvCxnSpPr>
        <p:spPr>
          <a:xfrm>
            <a:off x="6895139" y="1614726"/>
            <a:ext cx="0" cy="628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E50950-0405-4159-ACD6-9588A90F06D9}"/>
              </a:ext>
            </a:extLst>
          </p:cNvPr>
          <p:cNvCxnSpPr>
            <a:cxnSpLocks/>
          </p:cNvCxnSpPr>
          <p:nvPr/>
        </p:nvCxnSpPr>
        <p:spPr>
          <a:xfrm>
            <a:off x="2863367" y="3329144"/>
            <a:ext cx="0" cy="628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084959B-535D-40F8-87CA-5F94E36FBBC5}"/>
                  </a:ext>
                </a:extLst>
              </p:cNvPr>
              <p:cNvSpPr/>
              <p:nvPr/>
            </p:nvSpPr>
            <p:spPr>
              <a:xfrm>
                <a:off x="2784204" y="3355157"/>
                <a:ext cx="3162982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084959B-535D-40F8-87CA-5F94E36FB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204" y="3355157"/>
                <a:ext cx="3162982" cy="329321"/>
              </a:xfrm>
              <a:prstGeom prst="rect">
                <a:avLst/>
              </a:prstGeom>
              <a:blipFill>
                <a:blip r:embed="rId2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902E543-0064-4FE6-AEE3-3A70915E70D2}"/>
              </a:ext>
            </a:extLst>
          </p:cNvPr>
          <p:cNvSpPr/>
          <p:nvPr/>
        </p:nvSpPr>
        <p:spPr>
          <a:xfrm>
            <a:off x="412422" y="2249144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EB502E-5FAD-4A7E-8179-4D96DAB7A4FA}"/>
                  </a:ext>
                </a:extLst>
              </p:cNvPr>
              <p:cNvSpPr txBox="1"/>
              <p:nvPr/>
            </p:nvSpPr>
            <p:spPr>
              <a:xfrm>
                <a:off x="570094" y="2561424"/>
                <a:ext cx="729672" cy="41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EB502E-5FAD-4A7E-8179-4D96DAB7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94" y="2561424"/>
                <a:ext cx="729672" cy="41107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BB282F-B571-4BC7-AC15-A546C04FC92C}"/>
              </a:ext>
            </a:extLst>
          </p:cNvPr>
          <p:cNvCxnSpPr>
            <a:cxnSpLocks/>
            <a:stCxn id="93" idx="6"/>
            <a:endCxn id="14" idx="2"/>
          </p:cNvCxnSpPr>
          <p:nvPr/>
        </p:nvCxnSpPr>
        <p:spPr>
          <a:xfrm>
            <a:off x="1492422" y="2789144"/>
            <a:ext cx="822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BB0820E-2CD5-4ACF-AB34-8713FC0F485B}"/>
                  </a:ext>
                </a:extLst>
              </p:cNvPr>
              <p:cNvSpPr/>
              <p:nvPr/>
            </p:nvSpPr>
            <p:spPr>
              <a:xfrm>
                <a:off x="1600040" y="2395705"/>
                <a:ext cx="599523" cy="331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PH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PH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BB0820E-2CD5-4ACF-AB34-8713FC0F4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40" y="2395705"/>
                <a:ext cx="599523" cy="33143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DFD0B72-20ED-481C-997D-196EF69ED3A8}"/>
              </a:ext>
            </a:extLst>
          </p:cNvPr>
          <p:cNvSpPr/>
          <p:nvPr/>
        </p:nvSpPr>
        <p:spPr>
          <a:xfrm>
            <a:off x="4593072" y="899296"/>
            <a:ext cx="1449375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Nawala </a:t>
            </a:r>
            <a:r>
              <a:rPr lang="en-US" sz="1200" dirty="0" err="1"/>
              <a:t>yung</a:t>
            </a:r>
            <a:r>
              <a:rPr lang="en-US" sz="1200" dirty="0"/>
              <a:t> Drone 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297446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463C85-8E6C-4B40-A774-31D92DF44BEA}"/>
              </a:ext>
            </a:extLst>
          </p:cNvPr>
          <p:cNvGrpSpPr/>
          <p:nvPr/>
        </p:nvGrpSpPr>
        <p:grpSpPr>
          <a:xfrm>
            <a:off x="2070254" y="1205602"/>
            <a:ext cx="1080000" cy="1080000"/>
            <a:chOff x="1662545" y="665016"/>
            <a:chExt cx="1080000" cy="108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991935-C5C0-4A24-A4EE-063A54F2ED05}"/>
                </a:ext>
              </a:extLst>
            </p:cNvPr>
            <p:cNvSpPr/>
            <p:nvPr/>
          </p:nvSpPr>
          <p:spPr>
            <a:xfrm>
              <a:off x="1662545" y="665016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CB7BF9-3201-4A95-B124-CD17450FAAB5}"/>
                    </a:ext>
                  </a:extLst>
                </p:cNvPr>
                <p:cNvSpPr txBox="1"/>
                <p:nvPr/>
              </p:nvSpPr>
              <p:spPr>
                <a:xfrm>
                  <a:off x="1727201" y="1020350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CB7BF9-3201-4A95-B124-CD17450FA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01" y="1020350"/>
                  <a:ext cx="7296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185DBF-D2CE-44C1-9063-B719E02571E1}"/>
              </a:ext>
            </a:extLst>
          </p:cNvPr>
          <p:cNvGrpSpPr/>
          <p:nvPr/>
        </p:nvGrpSpPr>
        <p:grpSpPr>
          <a:xfrm>
            <a:off x="4624798" y="1205602"/>
            <a:ext cx="1080000" cy="1080000"/>
            <a:chOff x="5575130" y="666209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25EA09-0FCF-41B7-BAF6-54D378F7F71B}"/>
                </a:ext>
              </a:extLst>
            </p:cNvPr>
            <p:cNvSpPr/>
            <p:nvPr/>
          </p:nvSpPr>
          <p:spPr>
            <a:xfrm>
              <a:off x="5575130" y="666209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B382E3-2E9D-4FED-B718-F40F44A511D0}"/>
                    </a:ext>
                  </a:extLst>
                </p:cNvPr>
                <p:cNvSpPr txBox="1"/>
                <p:nvPr/>
              </p:nvSpPr>
              <p:spPr>
                <a:xfrm>
                  <a:off x="5639786" y="1021543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B382E3-2E9D-4FED-B718-F40F44A51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786" y="1021543"/>
                  <a:ext cx="7296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1D34FE-32C8-4C58-BECB-54565631E606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248218" y="1745602"/>
            <a:ext cx="822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3BD50E-6A31-4D12-8CB9-4F52BBBED0A0}"/>
                  </a:ext>
                </a:extLst>
              </p:cNvPr>
              <p:cNvSpPr txBox="1"/>
              <p:nvPr/>
            </p:nvSpPr>
            <p:spPr>
              <a:xfrm>
                <a:off x="684802" y="1375116"/>
                <a:ext cx="139469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sPr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3BD50E-6A31-4D12-8CB9-4F52BBBE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02" y="1375116"/>
                <a:ext cx="1394691" cy="329706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DD8DC0-E10F-4051-A591-6B44F707388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150254" y="1708780"/>
            <a:ext cx="1474544" cy="36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A0401B-E3C6-4065-BF80-0094BDFFC588}"/>
                  </a:ext>
                </a:extLst>
              </p:cNvPr>
              <p:cNvSpPr/>
              <p:nvPr/>
            </p:nvSpPr>
            <p:spPr>
              <a:xfrm>
                <a:off x="2540000" y="2317385"/>
                <a:ext cx="1466171" cy="329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A0401B-E3C6-4065-BF80-0094BDFFC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2317385"/>
                <a:ext cx="1466171" cy="329706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D0C73E-1898-48FE-8C23-5342B4737AD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610254" y="2285602"/>
            <a:ext cx="0" cy="628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D8531D-2467-443E-B607-A29CA0BD5ABC}"/>
                  </a:ext>
                </a:extLst>
              </p:cNvPr>
              <p:cNvSpPr/>
              <p:nvPr/>
            </p:nvSpPr>
            <p:spPr>
              <a:xfrm>
                <a:off x="2945148" y="1235794"/>
                <a:ext cx="1914690" cy="329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sPr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D8531D-2467-443E-B607-A29CA0BD5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48" y="1235794"/>
                <a:ext cx="1914690" cy="329706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540D6-3118-4B6D-91BF-D02F9E63166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704798" y="1744410"/>
            <a:ext cx="1172347" cy="1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18656C8-3C70-4251-B718-25F667013C4F}"/>
                  </a:ext>
                </a:extLst>
              </p:cNvPr>
              <p:cNvSpPr/>
              <p:nvPr/>
            </p:nvSpPr>
            <p:spPr>
              <a:xfrm>
                <a:off x="5646325" y="1373867"/>
                <a:ext cx="1452064" cy="329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18656C8-3C70-4251-B718-25F667013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325" y="1373867"/>
                <a:ext cx="1452064" cy="329706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604CF-93D3-4E83-B986-608FDE7AE048}"/>
                  </a:ext>
                </a:extLst>
              </p:cNvPr>
              <p:cNvSpPr/>
              <p:nvPr/>
            </p:nvSpPr>
            <p:spPr>
              <a:xfrm>
                <a:off x="5121563" y="2317385"/>
                <a:ext cx="749179" cy="329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604CF-93D3-4E83-B986-608FDE7AE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563" y="2317385"/>
                <a:ext cx="749179" cy="3297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C91BB2-605A-4F90-B822-95D4AC986233}"/>
              </a:ext>
            </a:extLst>
          </p:cNvPr>
          <p:cNvCxnSpPr>
            <a:cxnSpLocks/>
          </p:cNvCxnSpPr>
          <p:nvPr/>
        </p:nvCxnSpPr>
        <p:spPr>
          <a:xfrm>
            <a:off x="5191817" y="2285602"/>
            <a:ext cx="0" cy="628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3A8A1E-4421-4E4E-992B-2455260B8024}"/>
              </a:ext>
            </a:extLst>
          </p:cNvPr>
          <p:cNvGrpSpPr/>
          <p:nvPr/>
        </p:nvGrpSpPr>
        <p:grpSpPr>
          <a:xfrm>
            <a:off x="2079493" y="3670910"/>
            <a:ext cx="1080000" cy="1080000"/>
            <a:chOff x="7802522" y="3943926"/>
            <a:chExt cx="1080000" cy="10800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7BCA0A-EDE5-41B0-8080-309EFD610C33}"/>
                </a:ext>
              </a:extLst>
            </p:cNvPr>
            <p:cNvSpPr/>
            <p:nvPr/>
          </p:nvSpPr>
          <p:spPr>
            <a:xfrm>
              <a:off x="7802522" y="3943926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7AD9B94-83B1-4499-82F9-5F1442C524CF}"/>
                    </a:ext>
                  </a:extLst>
                </p:cNvPr>
                <p:cNvSpPr txBox="1"/>
                <p:nvPr/>
              </p:nvSpPr>
              <p:spPr>
                <a:xfrm>
                  <a:off x="7867178" y="4299260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7AD9B94-83B1-4499-82F9-5F1442C52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178" y="4299260"/>
                  <a:ext cx="72967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938B89-A808-46D8-A9CB-ADE2A282FBC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19493" y="3232727"/>
            <a:ext cx="0" cy="4381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818C77-274C-4D7F-AFD1-85B167BAAF07}"/>
                  </a:ext>
                </a:extLst>
              </p:cNvPr>
              <p:cNvSpPr/>
              <p:nvPr/>
            </p:nvSpPr>
            <p:spPr>
              <a:xfrm>
                <a:off x="2619493" y="3264147"/>
                <a:ext cx="1514132" cy="329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/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sPre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818C77-274C-4D7F-AFD1-85B167BAA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93" y="3264147"/>
                <a:ext cx="1514132" cy="329706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DBC11-DC79-45AA-8350-D16AAC700E06}"/>
              </a:ext>
            </a:extLst>
          </p:cNvPr>
          <p:cNvCxnSpPr>
            <a:cxnSpLocks/>
          </p:cNvCxnSpPr>
          <p:nvPr/>
        </p:nvCxnSpPr>
        <p:spPr>
          <a:xfrm>
            <a:off x="2620979" y="4750910"/>
            <a:ext cx="0" cy="628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057F7F-D7CC-4FD0-8BB6-FB87A22974F4}"/>
                  </a:ext>
                </a:extLst>
              </p:cNvPr>
              <p:cNvSpPr/>
              <p:nvPr/>
            </p:nvSpPr>
            <p:spPr>
              <a:xfrm>
                <a:off x="2541816" y="4776923"/>
                <a:ext cx="3162982" cy="329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sPre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sPre>
                      <m:sPre>
                        <m:sPre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sPr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1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057F7F-D7CC-4FD0-8BB6-FB87A2297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816" y="4776923"/>
                <a:ext cx="3162982" cy="329321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8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BF54CCA-385F-49A2-A2A3-8FA9D9DC916B}"/>
              </a:ext>
            </a:extLst>
          </p:cNvPr>
          <p:cNvSpPr/>
          <p:nvPr/>
        </p:nvSpPr>
        <p:spPr>
          <a:xfrm>
            <a:off x="6246194" y="394392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9F8F4-DB1B-4BEE-8C20-BEBB1A517DA8}"/>
                  </a:ext>
                </a:extLst>
              </p:cNvPr>
              <p:cNvSpPr txBox="1"/>
              <p:nvPr/>
            </p:nvSpPr>
            <p:spPr>
              <a:xfrm>
                <a:off x="6310850" y="4278100"/>
                <a:ext cx="72967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9F8F4-DB1B-4BEE-8C20-BEBB1A51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50" y="4278100"/>
                <a:ext cx="729672" cy="4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D280513-DD75-4238-B8B4-3ED8728076F7}"/>
              </a:ext>
            </a:extLst>
          </p:cNvPr>
          <p:cNvSpPr/>
          <p:nvPr/>
        </p:nvSpPr>
        <p:spPr>
          <a:xfrm>
            <a:off x="7867178" y="537926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0D33F6-E93A-4049-8924-B59CD1AA7EFD}"/>
                  </a:ext>
                </a:extLst>
              </p:cNvPr>
              <p:cNvSpPr txBox="1"/>
              <p:nvPr/>
            </p:nvSpPr>
            <p:spPr>
              <a:xfrm>
                <a:off x="8024850" y="5691540"/>
                <a:ext cx="729672" cy="41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0D33F6-E93A-4049-8924-B59CD1AA7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50" y="5691540"/>
                <a:ext cx="729672" cy="411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27622AB-F01E-46E8-8BA5-A4D27DA564F6}"/>
              </a:ext>
            </a:extLst>
          </p:cNvPr>
          <p:cNvSpPr/>
          <p:nvPr/>
        </p:nvSpPr>
        <p:spPr>
          <a:xfrm>
            <a:off x="9298813" y="537926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AD856F-35E1-45C7-BD0A-4035CA1CEB2C}"/>
                  </a:ext>
                </a:extLst>
              </p:cNvPr>
              <p:cNvSpPr txBox="1"/>
              <p:nvPr/>
            </p:nvSpPr>
            <p:spPr>
              <a:xfrm>
                <a:off x="9363469" y="5734594"/>
                <a:ext cx="729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AD856F-35E1-45C7-BD0A-4035CA1CE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469" y="5734594"/>
                <a:ext cx="729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49B817C-D75B-4BAC-BEE5-32FEE8CFB53F}"/>
              </a:ext>
            </a:extLst>
          </p:cNvPr>
          <p:cNvSpPr/>
          <p:nvPr/>
        </p:nvSpPr>
        <p:spPr>
          <a:xfrm>
            <a:off x="9298813" y="394392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EFEAD5-DB59-4C65-80DF-DD425FBC4811}"/>
                  </a:ext>
                </a:extLst>
              </p:cNvPr>
              <p:cNvSpPr txBox="1"/>
              <p:nvPr/>
            </p:nvSpPr>
            <p:spPr>
              <a:xfrm>
                <a:off x="9363469" y="4299260"/>
                <a:ext cx="729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EFEAD5-DB59-4C65-80DF-DD425FBC4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469" y="4299260"/>
                <a:ext cx="729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3EBDECD-3E91-4ADC-8651-12B2E04BD623}"/>
              </a:ext>
            </a:extLst>
          </p:cNvPr>
          <p:cNvSpPr/>
          <p:nvPr/>
        </p:nvSpPr>
        <p:spPr>
          <a:xfrm>
            <a:off x="10730448" y="394392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AAB69E-4531-4722-B3F4-A444D1A36E12}"/>
                  </a:ext>
                </a:extLst>
              </p:cNvPr>
              <p:cNvSpPr txBox="1"/>
              <p:nvPr/>
            </p:nvSpPr>
            <p:spPr>
              <a:xfrm>
                <a:off x="10795104" y="4299260"/>
                <a:ext cx="729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AAB69E-4531-4722-B3F4-A444D1A36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104" y="4299260"/>
                <a:ext cx="729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6B9F6F1-2837-4764-89B3-7A93763D0763}"/>
              </a:ext>
            </a:extLst>
          </p:cNvPr>
          <p:cNvSpPr/>
          <p:nvPr/>
        </p:nvSpPr>
        <p:spPr>
          <a:xfrm>
            <a:off x="10730448" y="537926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FCF597-C463-4777-9428-2B970BA09EA2}"/>
                  </a:ext>
                </a:extLst>
              </p:cNvPr>
              <p:cNvSpPr txBox="1"/>
              <p:nvPr/>
            </p:nvSpPr>
            <p:spPr>
              <a:xfrm>
                <a:off x="10888120" y="5691540"/>
                <a:ext cx="729672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FCF597-C463-4777-9428-2B970BA09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120" y="5691540"/>
                <a:ext cx="729672" cy="411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8E83A9A-AEFD-4CD5-A99B-1EFA2270B7CE}"/>
              </a:ext>
            </a:extLst>
          </p:cNvPr>
          <p:cNvSpPr/>
          <p:nvPr/>
        </p:nvSpPr>
        <p:spPr>
          <a:xfrm>
            <a:off x="4336474" y="537926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52C73D-7DB1-48A0-AA3F-E88D176CB5A3}"/>
                  </a:ext>
                </a:extLst>
              </p:cNvPr>
              <p:cNvSpPr txBox="1"/>
              <p:nvPr/>
            </p:nvSpPr>
            <p:spPr>
              <a:xfrm>
                <a:off x="4401130" y="5734594"/>
                <a:ext cx="729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52C73D-7DB1-48A0-AA3F-E88D176CB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130" y="5734594"/>
                <a:ext cx="7296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6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7559D-EE4F-44D3-A3A1-DAEC13998139}"/>
              </a:ext>
            </a:extLst>
          </p:cNvPr>
          <p:cNvSpPr/>
          <p:nvPr/>
        </p:nvSpPr>
        <p:spPr>
          <a:xfrm>
            <a:off x="489526" y="489528"/>
            <a:ext cx="2817092" cy="5015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58D14-0155-4FFE-8991-33CBA5BC129A}"/>
              </a:ext>
            </a:extLst>
          </p:cNvPr>
          <p:cNvSpPr txBox="1"/>
          <p:nvPr/>
        </p:nvSpPr>
        <p:spPr>
          <a:xfrm>
            <a:off x="1209963" y="674254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Susceptible</a:t>
            </a:r>
            <a:endParaRPr lang="en-PH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B5DD8D-BF77-42A1-B517-58375A26BD69}"/>
              </a:ext>
            </a:extLst>
          </p:cNvPr>
          <p:cNvGrpSpPr/>
          <p:nvPr/>
        </p:nvGrpSpPr>
        <p:grpSpPr>
          <a:xfrm>
            <a:off x="1169709" y="1228312"/>
            <a:ext cx="1080000" cy="1080000"/>
            <a:chOff x="1662545" y="665016"/>
            <a:chExt cx="1080000" cy="108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5ECE83-1AC5-4591-8B18-AB4E003D67D7}"/>
                </a:ext>
              </a:extLst>
            </p:cNvPr>
            <p:cNvSpPr/>
            <p:nvPr/>
          </p:nvSpPr>
          <p:spPr>
            <a:xfrm>
              <a:off x="1662545" y="665016"/>
              <a:ext cx="1080000" cy="108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C7C760D-EEF2-4810-BBA3-96DCC982797E}"/>
                    </a:ext>
                  </a:extLst>
                </p:cNvPr>
                <p:cNvSpPr txBox="1"/>
                <p:nvPr/>
              </p:nvSpPr>
              <p:spPr>
                <a:xfrm>
                  <a:off x="1727201" y="1020350"/>
                  <a:ext cx="72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P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682577-D14A-4D6E-8C17-75FCB7F6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01" y="1020350"/>
                  <a:ext cx="72967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205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121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P. Santos</dc:creator>
  <cp:lastModifiedBy>Antonio P. Santos</cp:lastModifiedBy>
  <cp:revision>18</cp:revision>
  <dcterms:created xsi:type="dcterms:W3CDTF">2024-02-14T00:30:42Z</dcterms:created>
  <dcterms:modified xsi:type="dcterms:W3CDTF">2024-02-17T01:57:02Z</dcterms:modified>
</cp:coreProperties>
</file>