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B043-2BAE-4432-90D6-E0313B73F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D9CE4-E2AA-4F5B-BFC0-CD17CDEE9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BE6B-581F-4075-BFF7-FC4B6A5D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3361-B622-42F5-ABC6-AE36D72B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07EB-D52D-4546-834A-87A4E10C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6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9643-7634-4B81-98DB-844F19E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03541-5563-41C2-85BD-3DF3CAF4A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D41A-D2EE-48E0-8E5E-7685746F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E80B-A2B0-4D74-ADF3-911C59B7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153A-9709-4551-B3A0-E5D5C235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95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ED5B7-DAC3-4FF6-8523-545CB84A5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1AA9E-76B6-409F-865D-6A26CF31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4283-64D9-4E4B-BD05-4D4499CE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1593-4B0F-44BC-8244-DA3F51EA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E5EC-30BB-4D46-8AB6-3A73CC19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39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2262-B966-4B69-94A9-F4C86422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52FD-EDAB-4E84-9061-C0227174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4937-7AAB-4CC5-917A-940AB7BB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C5AF-5239-43FD-B7B2-7B879132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F9B3-110B-48CC-A699-D25EE0DC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65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04C3-D401-49F4-ABC1-A43FC712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7BC81-BBA5-4ED4-86A6-B88F6E65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688C-03A9-404E-8DF1-DE37A202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CB90-4F2E-4F36-B254-A1C8E067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A00EA-FFE0-4C1E-AE27-9F6E0C24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383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7915-A1F5-46B8-86E1-84780C0E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0DCE-B194-4D56-9B60-000AC8D5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BB023-6C54-4AA0-85D1-D3ADC994D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A0C42-FDD8-4E2B-B072-D43572F9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3BAD-3515-4771-BE65-FD709C5D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8524B-9A4E-4CB2-9022-A5B2591C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964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3983-A80F-4669-A4FD-C0E7D8D6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38D6-FECE-438F-8B2B-2FBAA977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25628-9CA9-48DD-AAB4-DFA12DC2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3050E-69BD-4864-899F-C23F2A2E4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E5B9E-E336-45B8-B121-65D591375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46466-87F5-4663-BE03-39F6EF69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E3550-2E56-44BF-B057-044B4DE9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46433-5DDD-422A-AC67-794CA4D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45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8E3-EEA5-43B4-9AC9-AEFB9F5F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E8CB1-29F4-43CF-9595-06B972D6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880D-5E80-4760-B1CC-4D0B1B45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15836-B424-4BFF-BEE8-9DEEA0D8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12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35C8A-D5A6-49DB-B0AF-EE6CC40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A56F2-2D71-4B86-97CA-6B7DF089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9C9FC-3B91-481B-940E-EB17A93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81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190D-7920-4546-B00C-5723DA72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8AB5-129B-4EE7-B15A-C239D923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202E0-86C3-43BE-B5D4-F6918F97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FDD49-28C7-4F26-BE2E-B827DCE3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B9567-6834-4CCA-B3C8-F9B9B69D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FF81-4BAD-41E4-8619-6F260842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84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F14F-BC48-4DE0-BD5C-4D2AAE9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234AB-3D8D-4D30-AEC0-049387AE9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3E088-A0F6-4C6F-BB7A-93D21EA5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F04BB-B4FB-4438-9A54-2C7C9515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692C-0196-4A9C-85D7-5BAA5911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F051F-01EC-42CC-8F72-415CBEB0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56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DAD24-6437-4037-A079-6AD372E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3343-FDD6-47C7-81F6-FDAF5360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400C-49A8-4F5B-9543-699CCCDF6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D779-441B-4D54-ABDD-9AC96413EAD2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31FA-4EB5-4246-80C1-4CFFAB6FE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94B4-F8FD-489C-8F9B-589B0B1B0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235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BD6F938-BF59-4117-B4F5-FF0E24CD941F}"/>
              </a:ext>
            </a:extLst>
          </p:cNvPr>
          <p:cNvGrpSpPr/>
          <p:nvPr/>
        </p:nvGrpSpPr>
        <p:grpSpPr>
          <a:xfrm>
            <a:off x="1662545" y="665016"/>
            <a:ext cx="1080000" cy="1080000"/>
            <a:chOff x="1662545" y="665016"/>
            <a:chExt cx="1080000" cy="108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82752B-9303-4447-A5E2-95A3AC281CAC}"/>
                </a:ext>
              </a:extLst>
            </p:cNvPr>
            <p:cNvSpPr/>
            <p:nvPr/>
          </p:nvSpPr>
          <p:spPr>
            <a:xfrm>
              <a:off x="1662545" y="665016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682577-D14A-4D6E-8C17-75FCB7F6AA98}"/>
                    </a:ext>
                  </a:extLst>
                </p:cNvPr>
                <p:cNvSpPr txBox="1"/>
                <p:nvPr/>
              </p:nvSpPr>
              <p:spPr>
                <a:xfrm>
                  <a:off x="1727201" y="1020350"/>
                  <a:ext cx="72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682577-D14A-4D6E-8C17-75FCB7F6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01" y="1020350"/>
                  <a:ext cx="7296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C0B1C9-87EE-4994-AF53-9C3F7AE5FA18}"/>
              </a:ext>
            </a:extLst>
          </p:cNvPr>
          <p:cNvGrpSpPr/>
          <p:nvPr/>
        </p:nvGrpSpPr>
        <p:grpSpPr>
          <a:xfrm>
            <a:off x="4217089" y="665016"/>
            <a:ext cx="1080000" cy="1080000"/>
            <a:chOff x="5575130" y="666209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36D3EE-F092-41EA-BBB7-E848F851F608}"/>
                </a:ext>
              </a:extLst>
            </p:cNvPr>
            <p:cNvSpPr/>
            <p:nvPr/>
          </p:nvSpPr>
          <p:spPr>
            <a:xfrm>
              <a:off x="5575130" y="666209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74A9EB7-3388-4B91-9117-200A53B06FF9}"/>
                    </a:ext>
                  </a:extLst>
                </p:cNvPr>
                <p:cNvSpPr txBox="1"/>
                <p:nvPr/>
              </p:nvSpPr>
              <p:spPr>
                <a:xfrm>
                  <a:off x="5639786" y="1021543"/>
                  <a:ext cx="72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74A9EB7-3388-4B91-9117-200A53B06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786" y="1021543"/>
                  <a:ext cx="7296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859A485-50B5-42A2-964E-6FAE137FFAF1}"/>
              </a:ext>
            </a:extLst>
          </p:cNvPr>
          <p:cNvSpPr/>
          <p:nvPr/>
        </p:nvSpPr>
        <p:spPr>
          <a:xfrm>
            <a:off x="4336474" y="537926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AB7F0E-0D8F-4894-8AFF-7818566DE6EB}"/>
                  </a:ext>
                </a:extLst>
              </p:cNvPr>
              <p:cNvSpPr txBox="1"/>
              <p:nvPr/>
            </p:nvSpPr>
            <p:spPr>
              <a:xfrm>
                <a:off x="4401130" y="5734594"/>
                <a:ext cx="729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AB7F0E-0D8F-4894-8AFF-7818566D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130" y="5734594"/>
                <a:ext cx="7296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C546F66F-9483-4FF0-AC62-1DBE7F421D1B}"/>
              </a:ext>
            </a:extLst>
          </p:cNvPr>
          <p:cNvSpPr/>
          <p:nvPr/>
        </p:nvSpPr>
        <p:spPr>
          <a:xfrm>
            <a:off x="5985818" y="394392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4E1FD-8E6E-4791-BD46-6B3D051DACA9}"/>
                  </a:ext>
                </a:extLst>
              </p:cNvPr>
              <p:cNvSpPr txBox="1"/>
              <p:nvPr/>
            </p:nvSpPr>
            <p:spPr>
              <a:xfrm>
                <a:off x="6050474" y="4278100"/>
                <a:ext cx="729672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4E1FD-8E6E-4791-BD46-6B3D051DA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4" y="4278100"/>
                <a:ext cx="729672" cy="4116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570B63F-518F-4A3F-B348-F2C2A114B9CF}"/>
              </a:ext>
            </a:extLst>
          </p:cNvPr>
          <p:cNvSpPr/>
          <p:nvPr/>
        </p:nvSpPr>
        <p:spPr>
          <a:xfrm>
            <a:off x="6050474" y="537926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E57B49-4CF0-4AEA-9654-CC4F0E190707}"/>
                  </a:ext>
                </a:extLst>
              </p:cNvPr>
              <p:cNvSpPr txBox="1"/>
              <p:nvPr/>
            </p:nvSpPr>
            <p:spPr>
              <a:xfrm>
                <a:off x="6115130" y="5734594"/>
                <a:ext cx="729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E57B49-4CF0-4AEA-9654-CC4F0E19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130" y="5734594"/>
                <a:ext cx="729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3E4F87BC-C44F-4A81-925B-EE1CB4DFCE5E}"/>
              </a:ext>
            </a:extLst>
          </p:cNvPr>
          <p:cNvSpPr/>
          <p:nvPr/>
        </p:nvSpPr>
        <p:spPr>
          <a:xfrm>
            <a:off x="7542146" y="394392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AEE769-6E25-418B-BFE3-81958BE30CD6}"/>
                  </a:ext>
                </a:extLst>
              </p:cNvPr>
              <p:cNvSpPr txBox="1"/>
              <p:nvPr/>
            </p:nvSpPr>
            <p:spPr>
              <a:xfrm>
                <a:off x="7606802" y="4299260"/>
                <a:ext cx="729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AEE769-6E25-418B-BFE3-81958BE30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802" y="4299260"/>
                <a:ext cx="729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A5B4A17-F02F-407F-BAE9-64511D61F0B6}"/>
              </a:ext>
            </a:extLst>
          </p:cNvPr>
          <p:cNvSpPr/>
          <p:nvPr/>
        </p:nvSpPr>
        <p:spPr>
          <a:xfrm>
            <a:off x="7606802" y="537926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EF5DDB-780F-4E6F-B663-41E45A3FAA4B}"/>
                  </a:ext>
                </a:extLst>
              </p:cNvPr>
              <p:cNvSpPr txBox="1"/>
              <p:nvPr/>
            </p:nvSpPr>
            <p:spPr>
              <a:xfrm>
                <a:off x="7764474" y="5691540"/>
                <a:ext cx="729672" cy="41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EF5DDB-780F-4E6F-B663-41E45A3FA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474" y="5691540"/>
                <a:ext cx="729672" cy="411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BCE953F-2BF0-43BC-BCFF-32091DE3C182}"/>
              </a:ext>
            </a:extLst>
          </p:cNvPr>
          <p:cNvSpPr/>
          <p:nvPr/>
        </p:nvSpPr>
        <p:spPr>
          <a:xfrm>
            <a:off x="9038437" y="537926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1592BB-DE4B-4C18-86B4-04028D76E244}"/>
                  </a:ext>
                </a:extLst>
              </p:cNvPr>
              <p:cNvSpPr txBox="1"/>
              <p:nvPr/>
            </p:nvSpPr>
            <p:spPr>
              <a:xfrm>
                <a:off x="9103093" y="5734594"/>
                <a:ext cx="729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1592BB-DE4B-4C18-86B4-04028D76E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093" y="5734594"/>
                <a:ext cx="7296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574DC9BC-71D7-4144-92F8-144E8ED9A881}"/>
              </a:ext>
            </a:extLst>
          </p:cNvPr>
          <p:cNvSpPr/>
          <p:nvPr/>
        </p:nvSpPr>
        <p:spPr>
          <a:xfrm>
            <a:off x="9038437" y="394392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E86C48-0064-475C-AB95-64890237663F}"/>
                  </a:ext>
                </a:extLst>
              </p:cNvPr>
              <p:cNvSpPr txBox="1"/>
              <p:nvPr/>
            </p:nvSpPr>
            <p:spPr>
              <a:xfrm>
                <a:off x="9103093" y="4299260"/>
                <a:ext cx="729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E86C48-0064-475C-AB95-64890237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093" y="4299260"/>
                <a:ext cx="7296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B7C519FA-5E37-4D04-B52D-A6506B42F28D}"/>
              </a:ext>
            </a:extLst>
          </p:cNvPr>
          <p:cNvSpPr/>
          <p:nvPr/>
        </p:nvSpPr>
        <p:spPr>
          <a:xfrm>
            <a:off x="10470072" y="394392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585E05-4F2C-46AA-9A19-B965A5B672C4}"/>
                  </a:ext>
                </a:extLst>
              </p:cNvPr>
              <p:cNvSpPr txBox="1"/>
              <p:nvPr/>
            </p:nvSpPr>
            <p:spPr>
              <a:xfrm>
                <a:off x="10534728" y="4299260"/>
                <a:ext cx="729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585E05-4F2C-46AA-9A19-B965A5B6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728" y="4299260"/>
                <a:ext cx="72967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B6BE6641-CF5E-4C31-8ED8-B763D0A7B0F0}"/>
              </a:ext>
            </a:extLst>
          </p:cNvPr>
          <p:cNvSpPr/>
          <p:nvPr/>
        </p:nvSpPr>
        <p:spPr>
          <a:xfrm>
            <a:off x="10470072" y="537926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C1D3D0-1949-4BDF-8553-0D8A7AC101FB}"/>
                  </a:ext>
                </a:extLst>
              </p:cNvPr>
              <p:cNvSpPr txBox="1"/>
              <p:nvPr/>
            </p:nvSpPr>
            <p:spPr>
              <a:xfrm>
                <a:off x="10627744" y="5691540"/>
                <a:ext cx="729672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C1D3D0-1949-4BDF-8553-0D8A7AC10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744" y="5691540"/>
                <a:ext cx="729672" cy="4116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C9F973-4778-4118-A146-15AC6F3B344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40509" y="1205016"/>
            <a:ext cx="822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FBD9BE-0C39-4737-B499-0B3D0DEFDBAF}"/>
                  </a:ext>
                </a:extLst>
              </p:cNvPr>
              <p:cNvSpPr txBox="1"/>
              <p:nvPr/>
            </p:nvSpPr>
            <p:spPr>
              <a:xfrm>
                <a:off x="277093" y="834530"/>
                <a:ext cx="1394691" cy="32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sPr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FBD9BE-0C39-4737-B499-0B3D0DEFD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3" y="834530"/>
                <a:ext cx="1394691" cy="329320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FF1F80-1107-43B7-82C1-03DBCF87A58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742545" y="1168194"/>
            <a:ext cx="1474544" cy="36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DCD23F2-724D-4B72-AF9D-ED9491B6A1C1}"/>
                  </a:ext>
                </a:extLst>
              </p:cNvPr>
              <p:cNvSpPr/>
              <p:nvPr/>
            </p:nvSpPr>
            <p:spPr>
              <a:xfrm>
                <a:off x="2132291" y="1776799"/>
                <a:ext cx="1462002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DCD23F2-724D-4B72-AF9D-ED9491B6A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91" y="1776799"/>
                <a:ext cx="1462002" cy="329321"/>
              </a:xfrm>
              <a:prstGeom prst="rect">
                <a:avLst/>
              </a:prstGeom>
              <a:blipFill>
                <a:blip r:embed="rId1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BFED6C-2AB6-433F-A5B7-F3817174A9C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202545" y="1745016"/>
            <a:ext cx="0" cy="628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FFB2C25-879A-4DBE-BD50-3CE6853B314D}"/>
                  </a:ext>
                </a:extLst>
              </p:cNvPr>
              <p:cNvSpPr/>
              <p:nvPr/>
            </p:nvSpPr>
            <p:spPr>
              <a:xfrm>
                <a:off x="2510194" y="626164"/>
                <a:ext cx="1967398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FFB2C25-879A-4DBE-BD50-3CE6853B3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94" y="626164"/>
                <a:ext cx="1967398" cy="329321"/>
              </a:xfrm>
              <a:prstGeom prst="rect">
                <a:avLst/>
              </a:prstGeom>
              <a:blipFill>
                <a:blip r:embed="rId1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84BB01-C501-49DD-AB33-097543C791F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297089" y="1203824"/>
            <a:ext cx="1172347" cy="1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A2EE5FD-C7BE-4A48-9F69-88CEFF20E914}"/>
                  </a:ext>
                </a:extLst>
              </p:cNvPr>
              <p:cNvSpPr/>
              <p:nvPr/>
            </p:nvSpPr>
            <p:spPr>
              <a:xfrm>
                <a:off x="5238616" y="833281"/>
                <a:ext cx="1462003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A2EE5FD-C7BE-4A48-9F69-88CEFF20E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616" y="833281"/>
                <a:ext cx="1462003" cy="329321"/>
              </a:xfrm>
              <a:prstGeom prst="rect">
                <a:avLst/>
              </a:prstGeom>
              <a:blipFill>
                <a:blip r:embed="rId1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5F02B3D-F685-40F5-AC80-B8EB9A0F1A9D}"/>
                  </a:ext>
                </a:extLst>
              </p:cNvPr>
              <p:cNvSpPr/>
              <p:nvPr/>
            </p:nvSpPr>
            <p:spPr>
              <a:xfrm>
                <a:off x="4713854" y="1776799"/>
                <a:ext cx="749179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5F02B3D-F685-40F5-AC80-B8EB9A0F1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54" y="1776799"/>
                <a:ext cx="749179" cy="3293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5DD382-C580-415F-AE60-74089E4A15D6}"/>
              </a:ext>
            </a:extLst>
          </p:cNvPr>
          <p:cNvCxnSpPr>
            <a:cxnSpLocks/>
          </p:cNvCxnSpPr>
          <p:nvPr/>
        </p:nvCxnSpPr>
        <p:spPr>
          <a:xfrm>
            <a:off x="4784108" y="1745016"/>
            <a:ext cx="0" cy="628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5C76ED2-7858-49D4-98A1-4C96D5699D5B}"/>
              </a:ext>
            </a:extLst>
          </p:cNvPr>
          <p:cNvGrpSpPr/>
          <p:nvPr/>
        </p:nvGrpSpPr>
        <p:grpSpPr>
          <a:xfrm>
            <a:off x="1533563" y="2889000"/>
            <a:ext cx="1080000" cy="1080000"/>
            <a:chOff x="1662545" y="665016"/>
            <a:chExt cx="1080000" cy="1080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79E7C8F-789A-4AB7-AA10-B88E9E8D5EA7}"/>
                </a:ext>
              </a:extLst>
            </p:cNvPr>
            <p:cNvSpPr/>
            <p:nvPr/>
          </p:nvSpPr>
          <p:spPr>
            <a:xfrm>
              <a:off x="1662545" y="665016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DF154AA-E3E1-4539-BBAB-E229F564C5DE}"/>
                    </a:ext>
                  </a:extLst>
                </p:cNvPr>
                <p:cNvSpPr txBox="1"/>
                <p:nvPr/>
              </p:nvSpPr>
              <p:spPr>
                <a:xfrm>
                  <a:off x="1727201" y="1020350"/>
                  <a:ext cx="72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DF154AA-E3E1-4539-BBAB-E229F564C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01" y="1020350"/>
                  <a:ext cx="72967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6F67D7-267D-445E-B88C-DEB772430E29}"/>
              </a:ext>
            </a:extLst>
          </p:cNvPr>
          <p:cNvGrpSpPr/>
          <p:nvPr/>
        </p:nvGrpSpPr>
        <p:grpSpPr>
          <a:xfrm>
            <a:off x="4088107" y="2889000"/>
            <a:ext cx="1080000" cy="1080000"/>
            <a:chOff x="5575130" y="666209"/>
            <a:chExt cx="1080000" cy="1080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D6849B-9D83-4C86-885C-A3FF5DDB652A}"/>
                </a:ext>
              </a:extLst>
            </p:cNvPr>
            <p:cNvSpPr/>
            <p:nvPr/>
          </p:nvSpPr>
          <p:spPr>
            <a:xfrm>
              <a:off x="5575130" y="666209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965F7B7-AF67-44D0-B16D-50BB5ACC55FB}"/>
                    </a:ext>
                  </a:extLst>
                </p:cNvPr>
                <p:cNvSpPr txBox="1"/>
                <p:nvPr/>
              </p:nvSpPr>
              <p:spPr>
                <a:xfrm>
                  <a:off x="5639786" y="1021543"/>
                  <a:ext cx="72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965F7B7-AF67-44D0-B16D-50BB5ACC5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786" y="1021543"/>
                  <a:ext cx="72967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99819E-65DB-490D-BC60-9583920C7533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711527" y="3429000"/>
            <a:ext cx="822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56776A9-5B79-46E4-9639-69954D8411BB}"/>
                  </a:ext>
                </a:extLst>
              </p:cNvPr>
              <p:cNvSpPr txBox="1"/>
              <p:nvPr/>
            </p:nvSpPr>
            <p:spPr>
              <a:xfrm>
                <a:off x="148111" y="3058514"/>
                <a:ext cx="139469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sPr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56776A9-5B79-46E4-9639-69954D84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1" y="3058514"/>
                <a:ext cx="1394691" cy="329706"/>
              </a:xfrm>
              <a:prstGeom prst="rect">
                <a:avLst/>
              </a:prstGeom>
              <a:blipFill>
                <a:blip r:embed="rId2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BCFDDD3-F203-4CFD-9D5A-445E86E46D22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2613563" y="3392178"/>
            <a:ext cx="1474544" cy="36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AAB875C-6FB2-42F2-9863-10F43CEEBE4A}"/>
                  </a:ext>
                </a:extLst>
              </p:cNvPr>
              <p:cNvSpPr/>
              <p:nvPr/>
            </p:nvSpPr>
            <p:spPr>
              <a:xfrm>
                <a:off x="2003309" y="4000783"/>
                <a:ext cx="1466171" cy="329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AAB875C-6FB2-42F2-9863-10F43CEEB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09" y="4000783"/>
                <a:ext cx="1466171" cy="329706"/>
              </a:xfrm>
              <a:prstGeom prst="rect">
                <a:avLst/>
              </a:prstGeom>
              <a:blipFill>
                <a:blip r:embed="rId2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C6AA458-3560-4308-868A-3873B2E94D98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2073563" y="3969000"/>
            <a:ext cx="0" cy="628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639512F-F2D8-4AA3-AF43-DEBCB4857FE2}"/>
                  </a:ext>
                </a:extLst>
              </p:cNvPr>
              <p:cNvSpPr/>
              <p:nvPr/>
            </p:nvSpPr>
            <p:spPr>
              <a:xfrm>
                <a:off x="2408457" y="2919192"/>
                <a:ext cx="1914690" cy="329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sPr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639512F-F2D8-4AA3-AF43-DEBCB485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57" y="2919192"/>
                <a:ext cx="1914690" cy="329706"/>
              </a:xfrm>
              <a:prstGeom prst="rect">
                <a:avLst/>
              </a:prstGeom>
              <a:blipFill>
                <a:blip r:embed="rId2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FC325B8-09D1-4226-ABFB-47FAD839AD42}"/>
              </a:ext>
            </a:extLst>
          </p:cNvPr>
          <p:cNvCxnSpPr>
            <a:cxnSpLocks/>
            <a:stCxn id="74" idx="6"/>
          </p:cNvCxnSpPr>
          <p:nvPr/>
        </p:nvCxnSpPr>
        <p:spPr>
          <a:xfrm flipV="1">
            <a:off x="5168107" y="3427808"/>
            <a:ext cx="1172347" cy="1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5A7D229-3A64-43EE-84A4-C10E6E5BA2E5}"/>
                  </a:ext>
                </a:extLst>
              </p:cNvPr>
              <p:cNvSpPr/>
              <p:nvPr/>
            </p:nvSpPr>
            <p:spPr>
              <a:xfrm>
                <a:off x="5109634" y="3057265"/>
                <a:ext cx="1462002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5A7D229-3A64-43EE-84A4-C10E6E5BA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634" y="3057265"/>
                <a:ext cx="1462002" cy="329321"/>
              </a:xfrm>
              <a:prstGeom prst="rect">
                <a:avLst/>
              </a:prstGeom>
              <a:blipFill>
                <a:blip r:embed="rId1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67E2D23-279F-4744-AD6C-D99887AA71D8}"/>
                  </a:ext>
                </a:extLst>
              </p:cNvPr>
              <p:cNvSpPr/>
              <p:nvPr/>
            </p:nvSpPr>
            <p:spPr>
              <a:xfrm>
                <a:off x="4584872" y="4000783"/>
                <a:ext cx="749179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67E2D23-279F-4744-AD6C-D99887AA7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72" y="4000783"/>
                <a:ext cx="749179" cy="3293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9388054-AD50-4646-BC3E-AA2B78BE708B}"/>
              </a:ext>
            </a:extLst>
          </p:cNvPr>
          <p:cNvCxnSpPr>
            <a:cxnSpLocks/>
          </p:cNvCxnSpPr>
          <p:nvPr/>
        </p:nvCxnSpPr>
        <p:spPr>
          <a:xfrm>
            <a:off x="4655126" y="3969000"/>
            <a:ext cx="0" cy="628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6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P. Santos</dc:creator>
  <cp:lastModifiedBy>Antonio P. Santos</cp:lastModifiedBy>
  <cp:revision>8</cp:revision>
  <dcterms:created xsi:type="dcterms:W3CDTF">2024-02-14T00:30:42Z</dcterms:created>
  <dcterms:modified xsi:type="dcterms:W3CDTF">2024-02-14T04:31:09Z</dcterms:modified>
</cp:coreProperties>
</file>