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70F"/>
    <a:srgbClr val="E47200"/>
    <a:srgbClr val="F4EC85"/>
    <a:srgbClr val="F6E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BA7-72E5-41E7-A101-3D27CA948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6C170-6DA8-49D8-BB29-5CCFD71E9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7B409-C625-490C-8B33-A21A217D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5B54-92C1-4599-A093-5F1A9B12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4C4C-2DED-490B-85F8-237406A3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739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ECC9-1649-47B3-995A-AC115E8C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E305D-51B4-422B-B0DB-E77E25D2E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5FDF-4C0E-40E8-A1B0-41A75593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6137-B279-48D7-BD78-AA8A52B1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317-10A6-471B-A866-86699998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646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D799E-ABB7-47BE-AFCE-3475A6EA2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50263-A5B3-423F-96B4-E65090510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CE6A-316C-43B1-AE90-F5D0A365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13A8-4FA7-4802-9C08-BB3DE1E1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1339-043F-400A-B792-A3375F98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857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7EC6-5066-4C28-837B-8D1BF7A2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E76D-01FF-4F3C-AAF4-F56394A0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96A0-718E-4B82-AC59-278282A4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95F5-CAB6-4590-8214-82FCC81F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4A63-AE60-46CB-B0A4-61C3465B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877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6B11-4752-44EB-ADD6-3529784D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B36C-286A-42D7-B76C-1AC303AE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EB851-E1A3-43CA-8C8E-9B12BFBE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09671-DD7D-43AB-8CD1-151BDA7E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AE91-3317-42E4-9EF7-3D8D5DB7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63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622D-D8F3-43C3-8B81-C6995CCE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0553-7B96-49AA-ACED-6616762E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2AAA5-1757-45A8-B07F-AC3FA362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2F94-634B-4A42-8818-1B1FA57C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19791-392E-4BC4-B824-9AA4D191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5C324-0630-4793-87EA-90F2AA1A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088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FA97-46FA-46B8-B209-100BED36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3D344-03AE-4058-8D7F-4E27D211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1C9C4-059D-4DCD-8225-9DBAD802B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3776E-6847-4659-BA13-95F55F8FC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B1593-C7F3-4B94-B92C-9568E7087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0AAFB-86AA-4BCF-BD79-2722FCE4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A6885-08F5-4D5E-8BEC-31C3FE1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57426-6F91-4090-937E-7B6CA53D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31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35BC-1C3B-44A6-81CF-E1003273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D170B-5155-4D71-B0D0-1002352F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110F6-48F3-4C10-B001-6B50F447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58847-550D-43C4-B99F-CCEDC4C3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17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495D2-CC37-4B03-BD07-648FE629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1B93A-28C7-47D5-9F04-15B16D9F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7F07-BBEF-4510-9E15-121D83AC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041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EC2F-8654-4484-A9B2-D806EC8F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5EAC-889A-48C4-AA5E-953C67F5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1A9EB-7E66-4A44-9A0C-A201FCBF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4D75E-D120-472F-B39A-1BB7385B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E34B8-A204-47A1-BE1B-D8BED921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B250A-B4C0-42AD-9C0E-2CEBE528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593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8B0C-EC15-413A-8615-8B3163E9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F4D9-A4BC-4EFF-ADA0-D9DD20977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04C3A-3EC4-42FB-B884-D4455A07E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9E29-C268-4FB2-BBBA-8080BB53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7186C-8506-4431-B57B-D3D86875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05C95-7673-4C36-96B5-A780D36F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606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C56DF-E9EF-4CAA-8806-D2D073B5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059F-BA53-4480-A0C5-643FAA82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7458-25AE-4E25-BC67-9123C970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76BCD-C5C5-4C58-ADFB-3DC4394B2693}" type="datetimeFigureOut">
              <a:rPr lang="en-PH" smtClean="0"/>
              <a:t>16/03/2024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DFA1-7221-4E46-BDAE-1C14662FD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0801-0C92-41D7-B6C6-3B4541C8B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760E-7B49-4BBD-9DB6-B3CA1C0A00E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10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jp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2" Type="http://schemas.openxmlformats.org/officeDocument/2006/relationships/image" Target="../media/image64.jp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4C9248-8DEB-46B2-B523-D4F6396E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71" y="0"/>
            <a:ext cx="1115485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ACEAB5-8EBF-4678-893E-9E73AE79E437}"/>
                  </a:ext>
                </a:extLst>
              </p:cNvPr>
              <p:cNvSpPr txBox="1"/>
              <p:nvPr/>
            </p:nvSpPr>
            <p:spPr>
              <a:xfrm>
                <a:off x="4927600" y="2678668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ACEAB5-8EBF-4678-893E-9E73AE79E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0" y="2678668"/>
                <a:ext cx="67425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F21830-C3D1-4008-B2EB-3FFCF5999637}"/>
                  </a:ext>
                </a:extLst>
              </p:cNvPr>
              <p:cNvSpPr txBox="1"/>
              <p:nvPr/>
            </p:nvSpPr>
            <p:spPr>
              <a:xfrm>
                <a:off x="6576294" y="2678668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F21830-C3D1-4008-B2EB-3FFCF5999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294" y="2678668"/>
                <a:ext cx="67425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03837-A33A-4054-A685-EC1E481CC3CD}"/>
                  </a:ext>
                </a:extLst>
              </p:cNvPr>
              <p:cNvSpPr txBox="1"/>
              <p:nvPr/>
            </p:nvSpPr>
            <p:spPr>
              <a:xfrm>
                <a:off x="5075380" y="4179332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03837-A33A-4054-A685-EC1E481CC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380" y="4179332"/>
                <a:ext cx="67425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79748B-8ADA-48B7-B297-87E07FE119FD}"/>
                  </a:ext>
                </a:extLst>
              </p:cNvPr>
              <p:cNvSpPr txBox="1"/>
              <p:nvPr/>
            </p:nvSpPr>
            <p:spPr>
              <a:xfrm>
                <a:off x="6442367" y="4179332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79748B-8ADA-48B7-B297-87E07FE11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67" y="4179332"/>
                <a:ext cx="67425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C202A9-557C-47DB-93F9-63B4FC8DF001}"/>
                  </a:ext>
                </a:extLst>
              </p:cNvPr>
              <p:cNvSpPr txBox="1"/>
              <p:nvPr/>
            </p:nvSpPr>
            <p:spPr>
              <a:xfrm>
                <a:off x="9336629" y="2784886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C202A9-557C-47DB-93F9-63B4FC8DF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29" y="2784886"/>
                <a:ext cx="6742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7A3ECD-6EB5-4883-8B0F-F11A8079EC44}"/>
                  </a:ext>
                </a:extLst>
              </p:cNvPr>
              <p:cNvSpPr txBox="1"/>
              <p:nvPr/>
            </p:nvSpPr>
            <p:spPr>
              <a:xfrm>
                <a:off x="9336628" y="4452110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7A3ECD-6EB5-4883-8B0F-F11A8079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28" y="4452110"/>
                <a:ext cx="67425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8FE622-57AD-4A7C-85B7-0C2AB16C5970}"/>
                  </a:ext>
                </a:extLst>
              </p:cNvPr>
              <p:cNvSpPr txBox="1"/>
              <p:nvPr/>
            </p:nvSpPr>
            <p:spPr>
              <a:xfrm>
                <a:off x="2211801" y="4452110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8FE622-57AD-4A7C-85B7-0C2AB16C5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801" y="4452110"/>
                <a:ext cx="6742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561E0A-B854-4DD5-A593-E2E5C1B876A7}"/>
                  </a:ext>
                </a:extLst>
              </p:cNvPr>
              <p:cNvSpPr txBox="1"/>
              <p:nvPr/>
            </p:nvSpPr>
            <p:spPr>
              <a:xfrm>
                <a:off x="2211801" y="2784885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561E0A-B854-4DD5-A593-E2E5C1B87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801" y="2784885"/>
                <a:ext cx="6742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123389-F3E0-4957-AA26-142462412A4B}"/>
                  </a:ext>
                </a:extLst>
              </p:cNvPr>
              <p:cNvSpPr txBox="1"/>
              <p:nvPr/>
            </p:nvSpPr>
            <p:spPr>
              <a:xfrm>
                <a:off x="3999347" y="4964729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123389-F3E0-4957-AA26-14246241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47" y="4964729"/>
                <a:ext cx="67425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13F56F-2D14-418B-94C9-04FC3A9378D6}"/>
                  </a:ext>
                </a:extLst>
              </p:cNvPr>
              <p:cNvSpPr txBox="1"/>
              <p:nvPr/>
            </p:nvSpPr>
            <p:spPr>
              <a:xfrm>
                <a:off x="3999347" y="6345565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13F56F-2D14-418B-94C9-04FC3A93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47" y="6345565"/>
                <a:ext cx="67425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CB3C2D-FC6E-4198-8097-7A1C4932DA61}"/>
                  </a:ext>
                </a:extLst>
              </p:cNvPr>
              <p:cNvSpPr txBox="1"/>
              <p:nvPr/>
            </p:nvSpPr>
            <p:spPr>
              <a:xfrm>
                <a:off x="8077202" y="4964729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CB3C2D-FC6E-4198-8097-7A1C4932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2" y="4964729"/>
                <a:ext cx="67425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A49FC-EB60-4D8F-A914-90C53DE4B3ED}"/>
                  </a:ext>
                </a:extLst>
              </p:cNvPr>
              <p:cNvSpPr txBox="1"/>
              <p:nvPr/>
            </p:nvSpPr>
            <p:spPr>
              <a:xfrm>
                <a:off x="8077201" y="6364160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A49FC-EB60-4D8F-A914-90C53DE4B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6364160"/>
                <a:ext cx="6742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C28A343-3419-4605-BBBC-AF56D13E979F}"/>
              </a:ext>
            </a:extLst>
          </p:cNvPr>
          <p:cNvSpPr/>
          <p:nvPr/>
        </p:nvSpPr>
        <p:spPr>
          <a:xfrm>
            <a:off x="1145309" y="295563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EEDA31-F4A0-4FC3-9E57-3338B4E689A9}"/>
              </a:ext>
            </a:extLst>
          </p:cNvPr>
          <p:cNvSpPr/>
          <p:nvPr/>
        </p:nvSpPr>
        <p:spPr>
          <a:xfrm>
            <a:off x="1145308" y="1685636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941BBE-C3E8-4FB4-BF3D-69CBB5DC5121}"/>
                  </a:ext>
                </a:extLst>
              </p:cNvPr>
              <p:cNvSpPr txBox="1"/>
              <p:nvPr/>
            </p:nvSpPr>
            <p:spPr>
              <a:xfrm>
                <a:off x="1034470" y="332507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941BBE-C3E8-4FB4-BF3D-69CBB5DC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0" y="332507"/>
                <a:ext cx="67425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7D8FB7-ACA0-45B0-9CBE-11C10E56AB38}"/>
                  </a:ext>
                </a:extLst>
              </p:cNvPr>
              <p:cNvSpPr txBox="1"/>
              <p:nvPr/>
            </p:nvSpPr>
            <p:spPr>
              <a:xfrm>
                <a:off x="1034470" y="1731814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7D8FB7-ACA0-45B0-9CBE-11C10E56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0" y="1731814"/>
                <a:ext cx="674255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924A4483-3162-4CDB-B113-65261CEBCEAA}"/>
              </a:ext>
            </a:extLst>
          </p:cNvPr>
          <p:cNvSpPr/>
          <p:nvPr/>
        </p:nvSpPr>
        <p:spPr>
          <a:xfrm>
            <a:off x="1154542" y="3038886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8F1CCF-D36A-4D32-825A-3A1B3AABC326}"/>
                  </a:ext>
                </a:extLst>
              </p:cNvPr>
              <p:cNvSpPr txBox="1"/>
              <p:nvPr/>
            </p:nvSpPr>
            <p:spPr>
              <a:xfrm>
                <a:off x="1034470" y="3117262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8F1CCF-D36A-4D32-825A-3A1B3AABC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0" y="3117262"/>
                <a:ext cx="674255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63496B89-D5FB-433C-97AB-0D433E8E46C3}"/>
              </a:ext>
            </a:extLst>
          </p:cNvPr>
          <p:cNvSpPr/>
          <p:nvPr/>
        </p:nvSpPr>
        <p:spPr>
          <a:xfrm>
            <a:off x="5130797" y="269340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47D7C1-5931-44E6-936B-B704427F3161}"/>
              </a:ext>
            </a:extLst>
          </p:cNvPr>
          <p:cNvSpPr/>
          <p:nvPr/>
        </p:nvSpPr>
        <p:spPr>
          <a:xfrm>
            <a:off x="6627096" y="223160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616016-4032-46D6-B919-81E75221636C}"/>
                  </a:ext>
                </a:extLst>
              </p:cNvPr>
              <p:cNvSpPr txBox="1"/>
              <p:nvPr/>
            </p:nvSpPr>
            <p:spPr>
              <a:xfrm>
                <a:off x="5010725" y="349492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616016-4032-46D6-B919-81E752216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25" y="349492"/>
                <a:ext cx="6742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30EC69-67FD-418B-BC86-AD524A2AB759}"/>
                  </a:ext>
                </a:extLst>
              </p:cNvPr>
              <p:cNvSpPr txBox="1"/>
              <p:nvPr/>
            </p:nvSpPr>
            <p:spPr>
              <a:xfrm>
                <a:off x="6488550" y="349492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30EC69-67FD-418B-BC86-AD524A2A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50" y="349492"/>
                <a:ext cx="674255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494340D-4B28-42F2-8B9A-2AD77ED18E83}"/>
              </a:ext>
            </a:extLst>
          </p:cNvPr>
          <p:cNvSpPr/>
          <p:nvPr/>
        </p:nvSpPr>
        <p:spPr>
          <a:xfrm>
            <a:off x="10612588" y="286325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1C8D53-C816-4EDE-9367-930E9E873B83}"/>
                  </a:ext>
                </a:extLst>
              </p:cNvPr>
              <p:cNvSpPr txBox="1"/>
              <p:nvPr/>
            </p:nvSpPr>
            <p:spPr>
              <a:xfrm>
                <a:off x="10510986" y="340256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1C8D53-C816-4EDE-9367-930E9E873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86" y="340256"/>
                <a:ext cx="6742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DC4226A0-F115-4528-BDC9-F4989B9FCA51}"/>
              </a:ext>
            </a:extLst>
          </p:cNvPr>
          <p:cNvSpPr/>
          <p:nvPr/>
        </p:nvSpPr>
        <p:spPr>
          <a:xfrm>
            <a:off x="10612583" y="1613073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A446D3-04BB-4E6D-B7A6-12BAE9F6E92A}"/>
                  </a:ext>
                </a:extLst>
              </p:cNvPr>
              <p:cNvSpPr txBox="1"/>
              <p:nvPr/>
            </p:nvSpPr>
            <p:spPr>
              <a:xfrm>
                <a:off x="10510986" y="1748801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A446D3-04BB-4E6D-B7A6-12BAE9F6E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86" y="1748801"/>
                <a:ext cx="67425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E6C9AA8-F90E-48F3-B11D-4A7173C05AF0}"/>
              </a:ext>
            </a:extLst>
          </p:cNvPr>
          <p:cNvSpPr/>
          <p:nvPr/>
        </p:nvSpPr>
        <p:spPr>
          <a:xfrm>
            <a:off x="10582505" y="3092662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8C1907-E842-4991-B89A-C5B5FD56C2D6}"/>
                  </a:ext>
                </a:extLst>
              </p:cNvPr>
              <p:cNvSpPr txBox="1"/>
              <p:nvPr/>
            </p:nvSpPr>
            <p:spPr>
              <a:xfrm>
                <a:off x="10483275" y="3102051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8C1907-E842-4991-B89A-C5B5FD56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275" y="3102051"/>
                <a:ext cx="674255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DF435BC4-D94A-4CE0-B1D5-8E97121761DF}"/>
              </a:ext>
            </a:extLst>
          </p:cNvPr>
          <p:cNvSpPr/>
          <p:nvPr/>
        </p:nvSpPr>
        <p:spPr>
          <a:xfrm>
            <a:off x="7906330" y="1685636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4C348B-BA01-49A1-81AE-861902110561}"/>
                  </a:ext>
                </a:extLst>
              </p:cNvPr>
              <p:cNvSpPr txBox="1"/>
              <p:nvPr/>
            </p:nvSpPr>
            <p:spPr>
              <a:xfrm>
                <a:off x="7813964" y="1739405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4C348B-BA01-49A1-81AE-861902110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4" y="1739405"/>
                <a:ext cx="674255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AF91E317-90FA-424E-A0A9-F1358937036D}"/>
              </a:ext>
            </a:extLst>
          </p:cNvPr>
          <p:cNvSpPr/>
          <p:nvPr/>
        </p:nvSpPr>
        <p:spPr>
          <a:xfrm>
            <a:off x="7906330" y="2960689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F84AC-A94B-4962-A884-AB69313E0047}"/>
                  </a:ext>
                </a:extLst>
              </p:cNvPr>
              <p:cNvSpPr txBox="1"/>
              <p:nvPr/>
            </p:nvSpPr>
            <p:spPr>
              <a:xfrm>
                <a:off x="7822170" y="3105181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F84AC-A94B-4962-A884-AB69313E0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170" y="3105181"/>
                <a:ext cx="674255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9DE06E60-2639-4975-A28B-B03A9CEC4169}"/>
              </a:ext>
            </a:extLst>
          </p:cNvPr>
          <p:cNvSpPr/>
          <p:nvPr/>
        </p:nvSpPr>
        <p:spPr>
          <a:xfrm>
            <a:off x="7934035" y="4358663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AC8321-0CCA-46ED-BBEA-FC58578B6765}"/>
              </a:ext>
            </a:extLst>
          </p:cNvPr>
          <p:cNvSpPr/>
          <p:nvPr/>
        </p:nvSpPr>
        <p:spPr>
          <a:xfrm>
            <a:off x="7880259" y="4466835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9B45C2-3643-4739-A237-60C5725B513D}"/>
              </a:ext>
            </a:extLst>
          </p:cNvPr>
          <p:cNvSpPr/>
          <p:nvPr/>
        </p:nvSpPr>
        <p:spPr>
          <a:xfrm>
            <a:off x="7934035" y="5775543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DD3304-D0AB-4FA5-AB16-9A9C551D076F}"/>
                  </a:ext>
                </a:extLst>
              </p:cNvPr>
              <p:cNvSpPr txBox="1"/>
              <p:nvPr/>
            </p:nvSpPr>
            <p:spPr>
              <a:xfrm>
                <a:off x="7813963" y="4504612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DD3304-D0AB-4FA5-AB16-9A9C551D0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3" y="4504612"/>
                <a:ext cx="674255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82EF56-021A-4318-BEB4-7AC6B1EEFDDF}"/>
                  </a:ext>
                </a:extLst>
              </p:cNvPr>
              <p:cNvSpPr txBox="1"/>
              <p:nvPr/>
            </p:nvSpPr>
            <p:spPr>
              <a:xfrm>
                <a:off x="7832436" y="5884426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82EF56-021A-4318-BEB4-7AC6B1EEF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436" y="5884426"/>
                <a:ext cx="674255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32697D18-7935-4B9A-B2FE-1BBB9521B79C}"/>
              </a:ext>
            </a:extLst>
          </p:cNvPr>
          <p:cNvSpPr/>
          <p:nvPr/>
        </p:nvSpPr>
        <p:spPr>
          <a:xfrm>
            <a:off x="3805194" y="1602068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A8A738-AA67-402C-9F48-1166935606CB}"/>
                  </a:ext>
                </a:extLst>
              </p:cNvPr>
              <p:cNvSpPr txBox="1"/>
              <p:nvPr/>
            </p:nvSpPr>
            <p:spPr>
              <a:xfrm>
                <a:off x="3722635" y="1712959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A8A738-AA67-402C-9F48-11669356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635" y="1712959"/>
                <a:ext cx="674255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37D963A5-B8F5-4BF5-851B-438B68167E86}"/>
              </a:ext>
            </a:extLst>
          </p:cNvPr>
          <p:cNvSpPr/>
          <p:nvPr/>
        </p:nvSpPr>
        <p:spPr>
          <a:xfrm>
            <a:off x="3825562" y="3141758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F46404-3780-4E42-9F1A-C9A4FD4AD501}"/>
                  </a:ext>
                </a:extLst>
              </p:cNvPr>
              <p:cNvSpPr txBox="1"/>
              <p:nvPr/>
            </p:nvSpPr>
            <p:spPr>
              <a:xfrm>
                <a:off x="3732012" y="3117262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F46404-3780-4E42-9F1A-C9A4FD4A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12" y="3117262"/>
                <a:ext cx="674255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E5129FEB-B912-40CC-8680-D1A2919E81A8}"/>
              </a:ext>
            </a:extLst>
          </p:cNvPr>
          <p:cNvSpPr/>
          <p:nvPr/>
        </p:nvSpPr>
        <p:spPr>
          <a:xfrm>
            <a:off x="3847404" y="4530491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F7D4EE0-A191-4CE4-86D7-696487E2FC64}"/>
              </a:ext>
            </a:extLst>
          </p:cNvPr>
          <p:cNvSpPr/>
          <p:nvPr/>
        </p:nvSpPr>
        <p:spPr>
          <a:xfrm>
            <a:off x="3782292" y="5838348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3CF5A0-C6FD-46DF-8808-EF983C5E1AEE}"/>
                  </a:ext>
                </a:extLst>
              </p:cNvPr>
              <p:cNvSpPr txBox="1"/>
              <p:nvPr/>
            </p:nvSpPr>
            <p:spPr>
              <a:xfrm>
                <a:off x="3729360" y="4496697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3CF5A0-C6FD-46DF-8808-EF983C5E1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360" y="4496697"/>
                <a:ext cx="67425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8FACC2-9D91-4D32-A74F-2EF64BE854A8}"/>
                  </a:ext>
                </a:extLst>
              </p:cNvPr>
              <p:cNvSpPr txBox="1"/>
              <p:nvPr/>
            </p:nvSpPr>
            <p:spPr>
              <a:xfrm>
                <a:off x="3738248" y="5891573"/>
                <a:ext cx="674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8FACC2-9D91-4D32-A74F-2EF64BE85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248" y="5891573"/>
                <a:ext cx="674255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51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737496-DEF4-4B1F-A640-BB158768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71" y="0"/>
            <a:ext cx="8931058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C39B8A-C5DB-48BB-AA96-C49F4F656BF0}"/>
                  </a:ext>
                </a:extLst>
              </p:cNvPr>
              <p:cNvSpPr txBox="1"/>
              <p:nvPr/>
            </p:nvSpPr>
            <p:spPr>
              <a:xfrm>
                <a:off x="4817052" y="170022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C39B8A-C5DB-48BB-AA96-C49F4F65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052" y="1700226"/>
                <a:ext cx="67425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02C5A3-F1E8-41AB-A778-1FF0CDA84854}"/>
                  </a:ext>
                </a:extLst>
              </p:cNvPr>
              <p:cNvSpPr txBox="1"/>
              <p:nvPr/>
            </p:nvSpPr>
            <p:spPr>
              <a:xfrm>
                <a:off x="6608621" y="1767609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02C5A3-F1E8-41AB-A778-1FF0CDA8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21" y="1767609"/>
                <a:ext cx="67425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5FF6D4-E015-42FD-A418-296DAEA844B5}"/>
                  </a:ext>
                </a:extLst>
              </p:cNvPr>
              <p:cNvSpPr txBox="1"/>
              <p:nvPr/>
            </p:nvSpPr>
            <p:spPr>
              <a:xfrm>
                <a:off x="6832846" y="5268618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5FF6D4-E015-42FD-A418-296DAEA8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846" y="5268618"/>
                <a:ext cx="67425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752B4D-EB3A-4981-9253-A5E1B1F6F8DC}"/>
                  </a:ext>
                </a:extLst>
              </p:cNvPr>
              <p:cNvSpPr txBox="1"/>
              <p:nvPr/>
            </p:nvSpPr>
            <p:spPr>
              <a:xfrm>
                <a:off x="4701305" y="5268619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752B4D-EB3A-4981-9253-A5E1B1F6F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5" y="5268619"/>
                <a:ext cx="67425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BFB08D-FDC0-4AA6-8171-3CDE4131F924}"/>
                  </a:ext>
                </a:extLst>
              </p:cNvPr>
              <p:cNvSpPr txBox="1"/>
              <p:nvPr/>
            </p:nvSpPr>
            <p:spPr>
              <a:xfrm>
                <a:off x="10336269" y="196172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BFB08D-FDC0-4AA6-8171-3CDE4131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269" y="1961721"/>
                <a:ext cx="6742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3A6411-4706-4D7A-BB7B-AC11500925BC}"/>
                  </a:ext>
                </a:extLst>
              </p:cNvPr>
              <p:cNvSpPr txBox="1"/>
              <p:nvPr/>
            </p:nvSpPr>
            <p:spPr>
              <a:xfrm>
                <a:off x="10320362" y="406341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3A6411-4706-4D7A-BB7B-AC1150092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362" y="4063417"/>
                <a:ext cx="67425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B44911-0982-45C4-ACFA-63216E2F909D}"/>
                  </a:ext>
                </a:extLst>
              </p:cNvPr>
              <p:cNvSpPr txBox="1"/>
              <p:nvPr/>
            </p:nvSpPr>
            <p:spPr>
              <a:xfrm>
                <a:off x="1197383" y="406341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B44911-0982-45C4-ACFA-63216E2F9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83" y="4063417"/>
                <a:ext cx="6742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2BAE02-98C7-44E2-BF5D-3031B3DC2D0F}"/>
                  </a:ext>
                </a:extLst>
              </p:cNvPr>
              <p:cNvSpPr txBox="1"/>
              <p:nvPr/>
            </p:nvSpPr>
            <p:spPr>
              <a:xfrm>
                <a:off x="1192419" y="197209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2BAE02-98C7-44E2-BF5D-3031B3DC2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19" y="1972092"/>
                <a:ext cx="6742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3E0D975-8D4C-4763-98DB-75332A395673}"/>
                  </a:ext>
                </a:extLst>
              </p:cNvPr>
              <p:cNvSpPr txBox="1"/>
              <p:nvPr/>
            </p:nvSpPr>
            <p:spPr>
              <a:xfrm>
                <a:off x="3455259" y="459422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3E0D975-8D4C-4763-98DB-75332A395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259" y="4594222"/>
                <a:ext cx="67425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A761EB-1856-46F9-BD75-901ADFD9F28E}"/>
                  </a:ext>
                </a:extLst>
              </p:cNvPr>
              <p:cNvSpPr txBox="1"/>
              <p:nvPr/>
            </p:nvSpPr>
            <p:spPr>
              <a:xfrm>
                <a:off x="3378456" y="634459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A761EB-1856-46F9-BD75-901ADFD9F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456" y="6344597"/>
                <a:ext cx="67425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A74A32A-3FDB-4800-87A6-32F495860D83}"/>
                  </a:ext>
                </a:extLst>
              </p:cNvPr>
              <p:cNvSpPr txBox="1"/>
              <p:nvPr/>
            </p:nvSpPr>
            <p:spPr>
              <a:xfrm>
                <a:off x="8668329" y="4567568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A74A32A-3FDB-4800-87A6-32F495860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329" y="4567568"/>
                <a:ext cx="67425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CB2A28-4E9E-45D1-8567-742D23D7D286}"/>
                  </a:ext>
                </a:extLst>
              </p:cNvPr>
              <p:cNvSpPr txBox="1"/>
              <p:nvPr/>
            </p:nvSpPr>
            <p:spPr>
              <a:xfrm>
                <a:off x="8662375" y="6348978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CB2A28-4E9E-45D1-8567-742D23D7D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375" y="6348978"/>
                <a:ext cx="6742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4A3D1C8E-EA8D-4955-9E82-210E22059060}"/>
              </a:ext>
            </a:extLst>
          </p:cNvPr>
          <p:cNvSpPr/>
          <p:nvPr/>
        </p:nvSpPr>
        <p:spPr>
          <a:xfrm>
            <a:off x="8515931" y="290953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FC566E-39DC-4EFA-B744-91E5DBA0CDD6}"/>
                  </a:ext>
                </a:extLst>
              </p:cNvPr>
              <p:cNvSpPr txBox="1"/>
              <p:nvPr/>
            </p:nvSpPr>
            <p:spPr>
              <a:xfrm>
                <a:off x="8423565" y="344722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FC566E-39DC-4EFA-B744-91E5DBA0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65" y="344722"/>
                <a:ext cx="674255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49CE4127-2DB0-46AA-AFE2-FED8C1EF8EDB}"/>
              </a:ext>
            </a:extLst>
          </p:cNvPr>
          <p:cNvSpPr/>
          <p:nvPr/>
        </p:nvSpPr>
        <p:spPr>
          <a:xfrm>
            <a:off x="8515931" y="1963168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A70590-9027-4DF7-9B87-CEBF9DC647EA}"/>
                  </a:ext>
                </a:extLst>
              </p:cNvPr>
              <p:cNvSpPr txBox="1"/>
              <p:nvPr/>
            </p:nvSpPr>
            <p:spPr>
              <a:xfrm>
                <a:off x="8404063" y="2126132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A70590-9027-4DF7-9B87-CEBF9DC64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063" y="2126132"/>
                <a:ext cx="674255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763C4F19-ACC6-47BD-9B08-A7A67DE5B6D0}"/>
              </a:ext>
            </a:extLst>
          </p:cNvPr>
          <p:cNvSpPr/>
          <p:nvPr/>
        </p:nvSpPr>
        <p:spPr>
          <a:xfrm>
            <a:off x="8543632" y="3804484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B480B45-85E4-426F-9302-9AD9087F101F}"/>
              </a:ext>
            </a:extLst>
          </p:cNvPr>
          <p:cNvSpPr/>
          <p:nvPr/>
        </p:nvSpPr>
        <p:spPr>
          <a:xfrm>
            <a:off x="8471384" y="3857240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BB68725-199D-4873-AD7C-424460B6E3DA}"/>
              </a:ext>
            </a:extLst>
          </p:cNvPr>
          <p:cNvSpPr/>
          <p:nvPr/>
        </p:nvSpPr>
        <p:spPr>
          <a:xfrm>
            <a:off x="8525163" y="5572345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C5323A-9290-4064-AF2D-59F3DB2CE35D}"/>
                  </a:ext>
                </a:extLst>
              </p:cNvPr>
              <p:cNvSpPr txBox="1"/>
              <p:nvPr/>
            </p:nvSpPr>
            <p:spPr>
              <a:xfrm>
                <a:off x="8386615" y="3922725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C5323A-9290-4064-AF2D-59F3DB2CE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615" y="3922725"/>
                <a:ext cx="674255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748027-0261-4E02-B308-403CBD9B5E8A}"/>
                  </a:ext>
                </a:extLst>
              </p:cNvPr>
              <p:cNvSpPr txBox="1"/>
              <p:nvPr/>
            </p:nvSpPr>
            <p:spPr>
              <a:xfrm>
                <a:off x="8386620" y="5690465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748027-0261-4E02-B308-403CBD9B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620" y="5690465"/>
                <a:ext cx="67425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630539AF-697A-44F4-9456-A7F9F2EA6DBE}"/>
              </a:ext>
            </a:extLst>
          </p:cNvPr>
          <p:cNvSpPr/>
          <p:nvPr/>
        </p:nvSpPr>
        <p:spPr>
          <a:xfrm>
            <a:off x="3242635" y="258668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54F1A6-597C-4B09-AB6D-3A5F00C3EB73}"/>
                  </a:ext>
                </a:extLst>
              </p:cNvPr>
              <p:cNvSpPr txBox="1"/>
              <p:nvPr/>
            </p:nvSpPr>
            <p:spPr>
              <a:xfrm>
                <a:off x="3150840" y="314143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54F1A6-597C-4B09-AB6D-3A5F00C3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40" y="314143"/>
                <a:ext cx="674255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8BF2AF19-836B-43FA-BCB1-040FDBC0C332}"/>
              </a:ext>
            </a:extLst>
          </p:cNvPr>
          <p:cNvSpPr/>
          <p:nvPr/>
        </p:nvSpPr>
        <p:spPr>
          <a:xfrm>
            <a:off x="3281475" y="2130870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A02AF7-B5A7-4F7E-B8C4-476D8D00B5E3}"/>
                  </a:ext>
                </a:extLst>
              </p:cNvPr>
              <p:cNvSpPr txBox="1"/>
              <p:nvPr/>
            </p:nvSpPr>
            <p:spPr>
              <a:xfrm>
                <a:off x="3150981" y="2115610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A02AF7-B5A7-4F7E-B8C4-476D8D00B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981" y="2115610"/>
                <a:ext cx="674255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76722DDD-DA5E-4108-B39C-33B8B30861ED}"/>
              </a:ext>
            </a:extLst>
          </p:cNvPr>
          <p:cNvSpPr/>
          <p:nvPr/>
        </p:nvSpPr>
        <p:spPr>
          <a:xfrm>
            <a:off x="3284845" y="3907531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AF14E69-05F4-4749-A398-B5F5B38D846A}"/>
              </a:ext>
            </a:extLst>
          </p:cNvPr>
          <p:cNvSpPr/>
          <p:nvPr/>
        </p:nvSpPr>
        <p:spPr>
          <a:xfrm>
            <a:off x="3238205" y="5621782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5C3B8D-0203-48B7-8C68-280D7AB7A14B}"/>
                  </a:ext>
                </a:extLst>
              </p:cNvPr>
              <p:cNvSpPr txBox="1"/>
              <p:nvPr/>
            </p:nvSpPr>
            <p:spPr>
              <a:xfrm>
                <a:off x="3139093" y="3901445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5C3B8D-0203-48B7-8C68-280D7AB7A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93" y="3901445"/>
                <a:ext cx="67425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30B307-058C-4D91-818A-4A150D3CD0E6}"/>
                  </a:ext>
                </a:extLst>
              </p:cNvPr>
              <p:cNvSpPr txBox="1"/>
              <p:nvPr/>
            </p:nvSpPr>
            <p:spPr>
              <a:xfrm>
                <a:off x="3157217" y="5702716"/>
                <a:ext cx="67425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30B307-058C-4D91-818A-4A150D3CD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17" y="5702716"/>
                <a:ext cx="674255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F7240A-0679-4997-A5DC-15D3C45E7F45}"/>
                  </a:ext>
                </a:extLst>
              </p:cNvPr>
              <p:cNvSpPr txBox="1"/>
              <p:nvPr/>
            </p:nvSpPr>
            <p:spPr>
              <a:xfrm>
                <a:off x="6271493" y="72506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F7240A-0679-4997-A5DC-15D3C45E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93" y="725062"/>
                <a:ext cx="674255" cy="307777"/>
              </a:xfrm>
              <a:prstGeom prst="rect">
                <a:avLst/>
              </a:prstGeom>
              <a:blipFill>
                <a:blip r:embed="rId23"/>
                <a:stretch>
                  <a:fillRect r="-75455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CDBBC-5FCB-4358-817A-67E20B1783A3}"/>
                  </a:ext>
                </a:extLst>
              </p:cNvPr>
              <p:cNvSpPr txBox="1"/>
              <p:nvPr/>
            </p:nvSpPr>
            <p:spPr>
              <a:xfrm>
                <a:off x="4701304" y="74205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CDBBC-5FCB-4358-817A-67E20B17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4" y="742052"/>
                <a:ext cx="674255" cy="307777"/>
              </a:xfrm>
              <a:prstGeom prst="rect">
                <a:avLst/>
              </a:prstGeom>
              <a:blipFill>
                <a:blip r:embed="rId24"/>
                <a:stretch>
                  <a:fillRect r="-72072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2124B75-4CA1-4796-99B3-3880AC98F44D}"/>
                  </a:ext>
                </a:extLst>
              </p:cNvPr>
              <p:cNvSpPr txBox="1"/>
              <p:nvPr/>
            </p:nvSpPr>
            <p:spPr>
              <a:xfrm>
                <a:off x="4479924" y="4567567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2124B75-4CA1-4796-99B3-3880AC98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924" y="4567567"/>
                <a:ext cx="674255" cy="307777"/>
              </a:xfrm>
              <a:prstGeom prst="rect">
                <a:avLst/>
              </a:prstGeom>
              <a:blipFill>
                <a:blip r:embed="rId25"/>
                <a:stretch>
                  <a:fillRect r="-64865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049A472-D75D-4F30-86FB-80EAC184C6D2}"/>
                  </a:ext>
                </a:extLst>
              </p:cNvPr>
              <p:cNvSpPr txBox="1"/>
              <p:nvPr/>
            </p:nvSpPr>
            <p:spPr>
              <a:xfrm>
                <a:off x="6608621" y="455580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049A472-D75D-4F30-86FB-80EAC184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21" y="4555806"/>
                <a:ext cx="674255" cy="307777"/>
              </a:xfrm>
              <a:prstGeom prst="rect">
                <a:avLst/>
              </a:prstGeom>
              <a:blipFill>
                <a:blip r:embed="rId26"/>
                <a:stretch>
                  <a:fillRect r="-63964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37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38E212-455D-4CD6-8880-E33521E07236}"/>
                  </a:ext>
                </a:extLst>
              </p:cNvPr>
              <p:cNvSpPr txBox="1"/>
              <p:nvPr/>
            </p:nvSpPr>
            <p:spPr>
              <a:xfrm>
                <a:off x="697345" y="184728"/>
                <a:ext cx="502676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38E212-455D-4CD6-8880-E33521E0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184728"/>
                <a:ext cx="5026761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787BA-70C3-4820-9C15-418F9B30601B}"/>
                  </a:ext>
                </a:extLst>
              </p:cNvPr>
              <p:cNvSpPr txBox="1"/>
              <p:nvPr/>
            </p:nvSpPr>
            <p:spPr>
              <a:xfrm>
                <a:off x="697345" y="830713"/>
                <a:ext cx="468589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787BA-70C3-4820-9C15-418F9B30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830713"/>
                <a:ext cx="4685898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F321E-721C-4DDA-8ECA-EC6ADE8FCFC9}"/>
                  </a:ext>
                </a:extLst>
              </p:cNvPr>
              <p:cNvSpPr txBox="1"/>
              <p:nvPr/>
            </p:nvSpPr>
            <p:spPr>
              <a:xfrm>
                <a:off x="697345" y="1476698"/>
                <a:ext cx="507914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F321E-721C-4DDA-8ECA-EC6ADE8F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1476698"/>
                <a:ext cx="5079146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2E5E0-4A7F-47FD-AF18-665C895ECD8C}"/>
                  </a:ext>
                </a:extLst>
              </p:cNvPr>
              <p:cNvSpPr txBox="1"/>
              <p:nvPr/>
            </p:nvSpPr>
            <p:spPr>
              <a:xfrm>
                <a:off x="697345" y="2121428"/>
                <a:ext cx="464332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2E5E0-4A7F-47FD-AF18-665C895EC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2121428"/>
                <a:ext cx="4643322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DE4F0B-A586-43DA-B743-0ED4079E70FC}"/>
                  </a:ext>
                </a:extLst>
              </p:cNvPr>
              <p:cNvSpPr txBox="1"/>
              <p:nvPr/>
            </p:nvSpPr>
            <p:spPr>
              <a:xfrm>
                <a:off x="1881955" y="4308445"/>
                <a:ext cx="9205149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DE4F0B-A586-43DA-B743-0ED4079E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5" y="4308445"/>
                <a:ext cx="9205149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ED3C40-E057-484A-832C-9B884D517E23}"/>
                  </a:ext>
                </a:extLst>
              </p:cNvPr>
              <p:cNvSpPr txBox="1"/>
              <p:nvPr/>
            </p:nvSpPr>
            <p:spPr>
              <a:xfrm>
                <a:off x="1927675" y="3041527"/>
                <a:ext cx="886524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ED3C40-E057-484A-832C-9B884D517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75" y="3041527"/>
                <a:ext cx="8865247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703F59-3F39-4BAE-AC66-972531748AE3}"/>
                  </a:ext>
                </a:extLst>
              </p:cNvPr>
              <p:cNvSpPr txBox="1"/>
              <p:nvPr/>
            </p:nvSpPr>
            <p:spPr>
              <a:xfrm>
                <a:off x="1927675" y="5898947"/>
                <a:ext cx="1013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703F59-3F39-4BAE-AC66-972531748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75" y="5898947"/>
                <a:ext cx="1013354" cy="276999"/>
              </a:xfrm>
              <a:prstGeom prst="rect">
                <a:avLst/>
              </a:prstGeom>
              <a:blipFill>
                <a:blip r:embed="rId8"/>
                <a:stretch>
                  <a:fillRect l="-4819" r="-2410" b="-1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E3FCAD-F94B-4148-9975-AD6F371BB0D5}"/>
                  </a:ext>
                </a:extLst>
              </p:cNvPr>
              <p:cNvSpPr txBox="1"/>
              <p:nvPr/>
            </p:nvSpPr>
            <p:spPr>
              <a:xfrm>
                <a:off x="1935295" y="3672773"/>
                <a:ext cx="891314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E3FCAD-F94B-4148-9975-AD6F371B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95" y="3672773"/>
                <a:ext cx="8913146" cy="526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0F9791-77B2-4DE7-911B-FEE152B0CD31}"/>
                  </a:ext>
                </a:extLst>
              </p:cNvPr>
              <p:cNvSpPr txBox="1"/>
              <p:nvPr/>
            </p:nvSpPr>
            <p:spPr>
              <a:xfrm>
                <a:off x="1881955" y="4943914"/>
                <a:ext cx="926369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0F9791-77B2-4DE7-911B-FEE152B0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5" y="4943914"/>
                <a:ext cx="9263690" cy="5260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6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B6F210-4B27-490C-93D2-CDDF57ED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93" y="0"/>
            <a:ext cx="10020213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5C757-AD10-4D33-B5E8-E13B5C1F1FB2}"/>
                  </a:ext>
                </a:extLst>
              </p:cNvPr>
              <p:cNvSpPr txBox="1"/>
              <p:nvPr/>
            </p:nvSpPr>
            <p:spPr>
              <a:xfrm>
                <a:off x="4903744" y="1861269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5C757-AD10-4D33-B5E8-E13B5C1F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44" y="1861269"/>
                <a:ext cx="674255" cy="338554"/>
              </a:xfrm>
              <a:prstGeom prst="rect">
                <a:avLst/>
              </a:prstGeom>
              <a:blipFill>
                <a:blip r:embed="rId3"/>
                <a:stretch>
                  <a:fillRect r="-90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CB6ED-4D05-47C4-8332-BCB4B7E42B51}"/>
                  </a:ext>
                </a:extLst>
              </p:cNvPr>
              <p:cNvSpPr txBox="1"/>
              <p:nvPr/>
            </p:nvSpPr>
            <p:spPr>
              <a:xfrm>
                <a:off x="6655821" y="1858334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CB6ED-4D05-47C4-8332-BCB4B7E4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21" y="1858334"/>
                <a:ext cx="674255" cy="338554"/>
              </a:xfrm>
              <a:prstGeom prst="rect">
                <a:avLst/>
              </a:prstGeom>
              <a:blipFill>
                <a:blip r:embed="rId4"/>
                <a:stretch>
                  <a:fillRect r="-272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69F264-FC33-4BB0-A6C9-F4FDBD6A4236}"/>
                  </a:ext>
                </a:extLst>
              </p:cNvPr>
              <p:cNvSpPr txBox="1"/>
              <p:nvPr/>
            </p:nvSpPr>
            <p:spPr>
              <a:xfrm>
                <a:off x="5032271" y="3538112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69F264-FC33-4BB0-A6C9-F4FDBD6A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71" y="3538112"/>
                <a:ext cx="67425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F9BA2-90A4-444A-8B46-CB66FBA5E5F4}"/>
                  </a:ext>
                </a:extLst>
              </p:cNvPr>
              <p:cNvSpPr txBox="1"/>
              <p:nvPr/>
            </p:nvSpPr>
            <p:spPr>
              <a:xfrm>
                <a:off x="6584438" y="3538112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F9BA2-90A4-444A-8B46-CB66FBA5E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438" y="3538112"/>
                <a:ext cx="67425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76848-A621-42B6-A98A-4D682D8B4A18}"/>
                  </a:ext>
                </a:extLst>
              </p:cNvPr>
              <p:cNvSpPr txBox="1"/>
              <p:nvPr/>
            </p:nvSpPr>
            <p:spPr>
              <a:xfrm>
                <a:off x="9883791" y="1933948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76848-A621-42B6-A98A-4D682D8B4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791" y="1933948"/>
                <a:ext cx="67425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B5EE43-5AA1-4844-8AD9-5A3303F46C39}"/>
                  </a:ext>
                </a:extLst>
              </p:cNvPr>
              <p:cNvSpPr txBox="1"/>
              <p:nvPr/>
            </p:nvSpPr>
            <p:spPr>
              <a:xfrm>
                <a:off x="9915999" y="3876666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B5EE43-5AA1-4844-8AD9-5A3303F46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999" y="3876666"/>
                <a:ext cx="67425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62E2AC-6CB4-43C4-A0C6-A48EF3B0B0BA}"/>
                  </a:ext>
                </a:extLst>
              </p:cNvPr>
              <p:cNvSpPr txBox="1"/>
              <p:nvPr/>
            </p:nvSpPr>
            <p:spPr>
              <a:xfrm>
                <a:off x="1657626" y="3876666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62E2AC-6CB4-43C4-A0C6-A48EF3B0B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626" y="3876666"/>
                <a:ext cx="67425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78DF08-9421-4298-9FEB-7708CB83A3F4}"/>
                  </a:ext>
                </a:extLst>
              </p:cNvPr>
              <p:cNvSpPr txBox="1"/>
              <p:nvPr/>
            </p:nvSpPr>
            <p:spPr>
              <a:xfrm>
                <a:off x="1633954" y="1933948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78DF08-9421-4298-9FEB-7708CB83A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954" y="1933948"/>
                <a:ext cx="67425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5F08D6-11B3-497C-BFEA-606205F4AA4A}"/>
                  </a:ext>
                </a:extLst>
              </p:cNvPr>
              <p:cNvSpPr txBox="1"/>
              <p:nvPr/>
            </p:nvSpPr>
            <p:spPr>
              <a:xfrm>
                <a:off x="3665610" y="4464258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5F08D6-11B3-497C-BFEA-606205F4A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10" y="4464258"/>
                <a:ext cx="67425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F5A063-52E0-4917-BAF5-5190EBD7028A}"/>
                  </a:ext>
                </a:extLst>
              </p:cNvPr>
              <p:cNvSpPr txBox="1"/>
              <p:nvPr/>
            </p:nvSpPr>
            <p:spPr>
              <a:xfrm>
                <a:off x="3644966" y="6057500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F5A063-52E0-4917-BAF5-5190EBD70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966" y="6057500"/>
                <a:ext cx="67425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81083-3CE0-4609-98AF-E1C213B43E5B}"/>
                  </a:ext>
                </a:extLst>
              </p:cNvPr>
              <p:cNvSpPr txBox="1"/>
              <p:nvPr/>
            </p:nvSpPr>
            <p:spPr>
              <a:xfrm>
                <a:off x="8452036" y="4464258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81083-3CE0-4609-98AF-E1C213B4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036" y="4464258"/>
                <a:ext cx="67425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82C78C-EBB3-44C1-85E3-42A2A020B03C}"/>
                  </a:ext>
                </a:extLst>
              </p:cNvPr>
              <p:cNvSpPr txBox="1"/>
              <p:nvPr/>
            </p:nvSpPr>
            <p:spPr>
              <a:xfrm>
                <a:off x="8405852" y="6104922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82C78C-EBB3-44C1-85E3-42A2A020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852" y="6104922"/>
                <a:ext cx="674255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0114AD18-7569-4EF0-91A9-DE5DFA17C568}"/>
              </a:ext>
            </a:extLst>
          </p:cNvPr>
          <p:cNvSpPr/>
          <p:nvPr/>
        </p:nvSpPr>
        <p:spPr>
          <a:xfrm>
            <a:off x="8297609" y="583445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CF9F1A-636C-473E-A78F-8F48DFE3D8C9}"/>
                  </a:ext>
                </a:extLst>
              </p:cNvPr>
              <p:cNvSpPr txBox="1"/>
              <p:nvPr/>
            </p:nvSpPr>
            <p:spPr>
              <a:xfrm>
                <a:off x="8205243" y="637214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CF9F1A-636C-473E-A78F-8F48DFE3D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243" y="637214"/>
                <a:ext cx="674255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06CA3639-FF81-468D-8370-747D670123D2}"/>
              </a:ext>
            </a:extLst>
          </p:cNvPr>
          <p:cNvSpPr/>
          <p:nvPr/>
        </p:nvSpPr>
        <p:spPr>
          <a:xfrm>
            <a:off x="8247680" y="2125669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76FD41-6B9C-4360-8561-6C8CE82E8977}"/>
                  </a:ext>
                </a:extLst>
              </p:cNvPr>
              <p:cNvSpPr txBox="1"/>
              <p:nvPr/>
            </p:nvSpPr>
            <p:spPr>
              <a:xfrm>
                <a:off x="8163520" y="2270161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76FD41-6B9C-4360-8561-6C8CE82E8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520" y="2270161"/>
                <a:ext cx="674255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DA4ECC3-0E16-426D-978F-946449A22D2F}"/>
              </a:ext>
            </a:extLst>
          </p:cNvPr>
          <p:cNvSpPr/>
          <p:nvPr/>
        </p:nvSpPr>
        <p:spPr>
          <a:xfrm>
            <a:off x="8280976" y="3751562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BEAA49-EC05-4317-9314-910BC4D2E1DB}"/>
              </a:ext>
            </a:extLst>
          </p:cNvPr>
          <p:cNvSpPr/>
          <p:nvPr/>
        </p:nvSpPr>
        <p:spPr>
          <a:xfrm>
            <a:off x="8266426" y="5389632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B2CDDC-B0C9-48D7-BFEA-BE5BECB76292}"/>
                  </a:ext>
                </a:extLst>
              </p:cNvPr>
              <p:cNvSpPr txBox="1"/>
              <p:nvPr/>
            </p:nvSpPr>
            <p:spPr>
              <a:xfrm>
                <a:off x="8160904" y="3897511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B2CDDC-B0C9-48D7-BFEA-BE5BECB76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904" y="3897511"/>
                <a:ext cx="674255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007559-6F15-47B0-B2A6-D4C01132C6D5}"/>
                  </a:ext>
                </a:extLst>
              </p:cNvPr>
              <p:cNvSpPr txBox="1"/>
              <p:nvPr/>
            </p:nvSpPr>
            <p:spPr>
              <a:xfrm>
                <a:off x="8164827" y="5498515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007559-6F15-47B0-B2A6-D4C01132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827" y="5498515"/>
                <a:ext cx="67425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80057300-4D20-4057-94AD-5959115BC30B}"/>
              </a:ext>
            </a:extLst>
          </p:cNvPr>
          <p:cNvSpPr/>
          <p:nvPr/>
        </p:nvSpPr>
        <p:spPr>
          <a:xfrm>
            <a:off x="3495282" y="520332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440106-282D-44C2-AB62-69A3C1853269}"/>
                  </a:ext>
                </a:extLst>
              </p:cNvPr>
              <p:cNvSpPr txBox="1"/>
              <p:nvPr/>
            </p:nvSpPr>
            <p:spPr>
              <a:xfrm>
                <a:off x="3412723" y="631223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440106-282D-44C2-AB62-69A3C185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23" y="631223"/>
                <a:ext cx="674255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9E76CEDF-B560-45E9-BB80-B2115E1B95B6}"/>
              </a:ext>
            </a:extLst>
          </p:cNvPr>
          <p:cNvSpPr/>
          <p:nvPr/>
        </p:nvSpPr>
        <p:spPr>
          <a:xfrm>
            <a:off x="3507779" y="2283994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B4CB0-D1BA-41C7-9589-7FD431DA6D85}"/>
                  </a:ext>
                </a:extLst>
              </p:cNvPr>
              <p:cNvSpPr txBox="1"/>
              <p:nvPr/>
            </p:nvSpPr>
            <p:spPr>
              <a:xfrm>
                <a:off x="3414229" y="2259498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B4CB0-D1BA-41C7-9589-7FD431DA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29" y="2259498"/>
                <a:ext cx="674255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CC7E79B-1C78-431D-B36A-86F3505F60D2}"/>
              </a:ext>
            </a:extLst>
          </p:cNvPr>
          <p:cNvSpPr/>
          <p:nvPr/>
        </p:nvSpPr>
        <p:spPr>
          <a:xfrm>
            <a:off x="3532795" y="3910098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6B035B-0267-459D-9742-8FF2285BA0F3}"/>
              </a:ext>
            </a:extLst>
          </p:cNvPr>
          <p:cNvSpPr/>
          <p:nvPr/>
        </p:nvSpPr>
        <p:spPr>
          <a:xfrm>
            <a:off x="3448555" y="5432726"/>
            <a:ext cx="434109" cy="4341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331679-90DF-49DA-93CF-8B55CD4F0305}"/>
                  </a:ext>
                </a:extLst>
              </p:cNvPr>
              <p:cNvSpPr txBox="1"/>
              <p:nvPr/>
            </p:nvSpPr>
            <p:spPr>
              <a:xfrm>
                <a:off x="3414751" y="3876304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331679-90DF-49DA-93CF-8B55CD4F0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51" y="3876304"/>
                <a:ext cx="67425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41A8BD-1694-48D5-A3EA-086DE864EB2A}"/>
                  </a:ext>
                </a:extLst>
              </p:cNvPr>
              <p:cNvSpPr txBox="1"/>
              <p:nvPr/>
            </p:nvSpPr>
            <p:spPr>
              <a:xfrm>
                <a:off x="3404511" y="5485951"/>
                <a:ext cx="6742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41A8BD-1694-48D5-A3EA-086DE864E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511" y="5485951"/>
                <a:ext cx="674255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38E212-455D-4CD6-8880-E33521E07236}"/>
                  </a:ext>
                </a:extLst>
              </p:cNvPr>
              <p:cNvSpPr txBox="1"/>
              <p:nvPr/>
            </p:nvSpPr>
            <p:spPr>
              <a:xfrm>
                <a:off x="697345" y="184728"/>
                <a:ext cx="323941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38E212-455D-4CD6-8880-E33521E0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184728"/>
                <a:ext cx="3239413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787BA-70C3-4820-9C15-418F9B30601B}"/>
                  </a:ext>
                </a:extLst>
              </p:cNvPr>
              <p:cNvSpPr txBox="1"/>
              <p:nvPr/>
            </p:nvSpPr>
            <p:spPr>
              <a:xfrm>
                <a:off x="697345" y="830713"/>
                <a:ext cx="280506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787BA-70C3-4820-9C15-418F9B30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830713"/>
                <a:ext cx="2805063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F321E-721C-4DDA-8ECA-EC6ADE8FCFC9}"/>
                  </a:ext>
                </a:extLst>
              </p:cNvPr>
              <p:cNvSpPr txBox="1"/>
              <p:nvPr/>
            </p:nvSpPr>
            <p:spPr>
              <a:xfrm>
                <a:off x="697345" y="1476698"/>
                <a:ext cx="321113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F321E-721C-4DDA-8ECA-EC6ADE8F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1476698"/>
                <a:ext cx="3211135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2E5E0-4A7F-47FD-AF18-665C895ECD8C}"/>
                  </a:ext>
                </a:extLst>
              </p:cNvPr>
              <p:cNvSpPr txBox="1"/>
              <p:nvPr/>
            </p:nvSpPr>
            <p:spPr>
              <a:xfrm>
                <a:off x="697345" y="2121428"/>
                <a:ext cx="287027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2E5E0-4A7F-47FD-AF18-665C895EC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" y="2121428"/>
                <a:ext cx="2870273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DE4F0B-A586-43DA-B743-0ED4079E70FC}"/>
                  </a:ext>
                </a:extLst>
              </p:cNvPr>
              <p:cNvSpPr txBox="1"/>
              <p:nvPr/>
            </p:nvSpPr>
            <p:spPr>
              <a:xfrm>
                <a:off x="3380508" y="3684747"/>
                <a:ext cx="753270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DE4F0B-A586-43DA-B743-0ED4079E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08" y="3684747"/>
                <a:ext cx="7532703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ED3C40-E057-484A-832C-9B884D517E23}"/>
                  </a:ext>
                </a:extLst>
              </p:cNvPr>
              <p:cNvSpPr txBox="1"/>
              <p:nvPr/>
            </p:nvSpPr>
            <p:spPr>
              <a:xfrm>
                <a:off x="3380508" y="3038762"/>
                <a:ext cx="717004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ED3C40-E057-484A-832C-9B884D517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08" y="3038762"/>
                <a:ext cx="7170040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E887EE-E146-4930-9A4F-C3DCC67DB4C9}"/>
                  </a:ext>
                </a:extLst>
              </p:cNvPr>
              <p:cNvSpPr txBox="1"/>
              <p:nvPr/>
            </p:nvSpPr>
            <p:spPr>
              <a:xfrm>
                <a:off x="3491763" y="4708944"/>
                <a:ext cx="1573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E887EE-E146-4930-9A4F-C3DCC67DB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763" y="4708944"/>
                <a:ext cx="1573571" cy="276999"/>
              </a:xfrm>
              <a:prstGeom prst="rect">
                <a:avLst/>
              </a:prstGeom>
              <a:blipFill>
                <a:blip r:embed="rId8"/>
                <a:stretch>
                  <a:fillRect r="-3101" b="-652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703F59-3F39-4BAE-AC66-972531748AE3}"/>
                  </a:ext>
                </a:extLst>
              </p:cNvPr>
              <p:cNvSpPr txBox="1"/>
              <p:nvPr/>
            </p:nvSpPr>
            <p:spPr>
              <a:xfrm>
                <a:off x="2132481" y="5360528"/>
                <a:ext cx="1013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703F59-3F39-4BAE-AC66-972531748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81" y="5360528"/>
                <a:ext cx="1013354" cy="276999"/>
              </a:xfrm>
              <a:prstGeom prst="rect">
                <a:avLst/>
              </a:prstGeom>
              <a:blipFill>
                <a:blip r:embed="rId9"/>
                <a:stretch>
                  <a:fillRect l="-5422" r="-1807" b="-152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8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FC1915A-AEA4-48E5-AC90-28DE2FFFEBB9}"/>
              </a:ext>
            </a:extLst>
          </p:cNvPr>
          <p:cNvGrpSpPr/>
          <p:nvPr/>
        </p:nvGrpSpPr>
        <p:grpSpPr>
          <a:xfrm>
            <a:off x="894275" y="914401"/>
            <a:ext cx="10403450" cy="3592944"/>
            <a:chOff x="0" y="1"/>
            <a:chExt cx="10403450" cy="35929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541F0E-9691-4211-A1A2-37FB67077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5201725" cy="35929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035C44-B368-4A53-A6E2-01123765F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1725" y="1"/>
              <a:ext cx="5201725" cy="3592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6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3BE943-F916-4F33-B2C5-E0563487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6" y="0"/>
            <a:ext cx="11484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443EAF-806A-4FD8-93DE-3A5C4F05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8" y="0"/>
            <a:ext cx="10949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7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7F421C-86B4-48BD-BF79-C4195F17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"/>
            <a:ext cx="121920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9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5972D-13D0-419E-B38F-1B7CBF6B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8" y="0"/>
            <a:ext cx="11122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9E881-9F06-44FD-B78F-0BAB49C42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2" y="0"/>
            <a:ext cx="11375796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7D3100-33A6-4A9F-AD36-E752A7B1F7C1}"/>
                  </a:ext>
                </a:extLst>
              </p:cNvPr>
              <p:cNvSpPr txBox="1"/>
              <p:nvPr/>
            </p:nvSpPr>
            <p:spPr>
              <a:xfrm>
                <a:off x="4858999" y="267866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7D3100-33A6-4A9F-AD36-E752A7B1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999" y="2678668"/>
                <a:ext cx="6742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35D40A-746E-4234-84B2-3BFC6010F28B}"/>
                  </a:ext>
                </a:extLst>
              </p:cNvPr>
              <p:cNvSpPr txBox="1"/>
              <p:nvPr/>
            </p:nvSpPr>
            <p:spPr>
              <a:xfrm>
                <a:off x="6576294" y="267866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35D40A-746E-4234-84B2-3BFC6010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294" y="2678668"/>
                <a:ext cx="67425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AAAC9F-00D8-44D0-82EC-3EA27248A807}"/>
                  </a:ext>
                </a:extLst>
              </p:cNvPr>
              <p:cNvSpPr txBox="1"/>
              <p:nvPr/>
            </p:nvSpPr>
            <p:spPr>
              <a:xfrm>
                <a:off x="6825677" y="5765393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AAAC9F-00D8-44D0-82EC-3EA27248A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77" y="5765393"/>
                <a:ext cx="67425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CFE5B3-C374-47F1-BE85-45E7A0E62198}"/>
                  </a:ext>
                </a:extLst>
              </p:cNvPr>
              <p:cNvSpPr txBox="1"/>
              <p:nvPr/>
            </p:nvSpPr>
            <p:spPr>
              <a:xfrm>
                <a:off x="4746261" y="5741850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CFE5B3-C374-47F1-BE85-45E7A0E62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61" y="5741850"/>
                <a:ext cx="67425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37004E-D850-4BC2-8AEB-EB59F35EF375}"/>
                  </a:ext>
                </a:extLst>
              </p:cNvPr>
              <p:cNvSpPr txBox="1"/>
              <p:nvPr/>
            </p:nvSpPr>
            <p:spPr>
              <a:xfrm>
                <a:off x="9336629" y="2784886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37004E-D850-4BC2-8AEB-EB59F35E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29" y="2784886"/>
                <a:ext cx="67425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885D8C-6C5D-4701-B2F2-481A1BBDAFFE}"/>
                  </a:ext>
                </a:extLst>
              </p:cNvPr>
              <p:cNvSpPr txBox="1"/>
              <p:nvPr/>
            </p:nvSpPr>
            <p:spPr>
              <a:xfrm>
                <a:off x="9336628" y="4452110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885D8C-6C5D-4701-B2F2-481A1BBDA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28" y="4452110"/>
                <a:ext cx="67425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C35666-50D9-46F6-85C1-DC0C403F3427}"/>
                  </a:ext>
                </a:extLst>
              </p:cNvPr>
              <p:cNvSpPr txBox="1"/>
              <p:nvPr/>
            </p:nvSpPr>
            <p:spPr>
              <a:xfrm>
                <a:off x="2202565" y="4452110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C35666-50D9-46F6-85C1-DC0C403F3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65" y="4452110"/>
                <a:ext cx="67425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8F0B99-3279-4B02-9333-562096A721BC}"/>
                  </a:ext>
                </a:extLst>
              </p:cNvPr>
              <p:cNvSpPr txBox="1"/>
              <p:nvPr/>
            </p:nvSpPr>
            <p:spPr>
              <a:xfrm>
                <a:off x="2174857" y="2784885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8F0B99-3279-4B02-9333-562096A72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857" y="2784885"/>
                <a:ext cx="67425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4B8050-DC68-4B56-B50F-11565D6A06CC}"/>
                  </a:ext>
                </a:extLst>
              </p:cNvPr>
              <p:cNvSpPr txBox="1"/>
              <p:nvPr/>
            </p:nvSpPr>
            <p:spPr>
              <a:xfrm>
                <a:off x="3953166" y="503861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4B8050-DC68-4B56-B50F-11565D6A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6" y="5038618"/>
                <a:ext cx="67425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DC180E-5859-4457-800C-7B005F89BB3B}"/>
                  </a:ext>
                </a:extLst>
              </p:cNvPr>
              <p:cNvSpPr txBox="1"/>
              <p:nvPr/>
            </p:nvSpPr>
            <p:spPr>
              <a:xfrm>
                <a:off x="3934694" y="6419454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DC180E-5859-4457-800C-7B005F89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94" y="6419454"/>
                <a:ext cx="67425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18C043-AF92-4874-88CB-65784994B0FF}"/>
                  </a:ext>
                </a:extLst>
              </p:cNvPr>
              <p:cNvSpPr txBox="1"/>
              <p:nvPr/>
            </p:nvSpPr>
            <p:spPr>
              <a:xfrm>
                <a:off x="8058729" y="5038618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18C043-AF92-4874-88CB-65784994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729" y="5038618"/>
                <a:ext cx="6742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23932-AF17-40A9-B575-8FEA02C2D535}"/>
                  </a:ext>
                </a:extLst>
              </p:cNvPr>
              <p:cNvSpPr txBox="1"/>
              <p:nvPr/>
            </p:nvSpPr>
            <p:spPr>
              <a:xfrm>
                <a:off x="8021784" y="6428813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23932-AF17-40A9-B575-8FEA02C2D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84" y="6428813"/>
                <a:ext cx="6742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D3A9E0A-9994-4ADD-AA3C-230F92DD9046}"/>
              </a:ext>
            </a:extLst>
          </p:cNvPr>
          <p:cNvSpPr/>
          <p:nvPr/>
        </p:nvSpPr>
        <p:spPr>
          <a:xfrm>
            <a:off x="1145309" y="295563"/>
            <a:ext cx="434109" cy="434109"/>
          </a:xfrm>
          <a:prstGeom prst="ellipse">
            <a:avLst/>
          </a:prstGeom>
          <a:solidFill>
            <a:srgbClr val="F6E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FBF935-C731-4A77-BF83-DE6B8E987C85}"/>
              </a:ext>
            </a:extLst>
          </p:cNvPr>
          <p:cNvSpPr/>
          <p:nvPr/>
        </p:nvSpPr>
        <p:spPr>
          <a:xfrm>
            <a:off x="1145308" y="1685636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E0722-EA95-4FB6-84B7-FF2AA525D996}"/>
                  </a:ext>
                </a:extLst>
              </p:cNvPr>
              <p:cNvSpPr txBox="1"/>
              <p:nvPr/>
            </p:nvSpPr>
            <p:spPr>
              <a:xfrm>
                <a:off x="1015998" y="350979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E0722-EA95-4FB6-84B7-FF2AA525D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8" y="350979"/>
                <a:ext cx="67425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32DB00-AF41-4F16-A193-C5FDBA159409}"/>
                  </a:ext>
                </a:extLst>
              </p:cNvPr>
              <p:cNvSpPr txBox="1"/>
              <p:nvPr/>
            </p:nvSpPr>
            <p:spPr>
              <a:xfrm>
                <a:off x="997526" y="175028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32DB00-AF41-4F16-A193-C5FDBA15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6" y="1750286"/>
                <a:ext cx="674255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EFB380E-21F7-42CF-9BB3-185910A2FF30}"/>
              </a:ext>
            </a:extLst>
          </p:cNvPr>
          <p:cNvSpPr/>
          <p:nvPr/>
        </p:nvSpPr>
        <p:spPr>
          <a:xfrm>
            <a:off x="1154542" y="3038886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CC7E0-772B-44A2-9FC2-B00DB1BCD112}"/>
                  </a:ext>
                </a:extLst>
              </p:cNvPr>
              <p:cNvSpPr txBox="1"/>
              <p:nvPr/>
            </p:nvSpPr>
            <p:spPr>
              <a:xfrm>
                <a:off x="1006762" y="3135734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CC7E0-772B-44A2-9FC2-B00DB1BCD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2" y="3135734"/>
                <a:ext cx="674255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2C8A6AD-8585-4ACF-8CE6-65D81886977C}"/>
              </a:ext>
            </a:extLst>
          </p:cNvPr>
          <p:cNvSpPr/>
          <p:nvPr/>
        </p:nvSpPr>
        <p:spPr>
          <a:xfrm>
            <a:off x="5130797" y="269340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365453-1FA0-43C6-8D31-0C601C1D172D}"/>
              </a:ext>
            </a:extLst>
          </p:cNvPr>
          <p:cNvSpPr/>
          <p:nvPr/>
        </p:nvSpPr>
        <p:spPr>
          <a:xfrm>
            <a:off x="6627096" y="223160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159850-26BD-458B-AE60-814700C20272}"/>
                  </a:ext>
                </a:extLst>
              </p:cNvPr>
              <p:cNvSpPr txBox="1"/>
              <p:nvPr/>
            </p:nvSpPr>
            <p:spPr>
              <a:xfrm>
                <a:off x="5010725" y="34949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159850-26BD-458B-AE60-814700C2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25" y="349492"/>
                <a:ext cx="6742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62F6B6-EF9F-4B66-A868-1679CD6BD745}"/>
                  </a:ext>
                </a:extLst>
              </p:cNvPr>
              <p:cNvSpPr txBox="1"/>
              <p:nvPr/>
            </p:nvSpPr>
            <p:spPr>
              <a:xfrm>
                <a:off x="6488550" y="34949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62F6B6-EF9F-4B66-A868-1679CD6B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50" y="349492"/>
                <a:ext cx="674255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F5CAE08F-B063-4500-9C7A-586482F88B8B}"/>
              </a:ext>
            </a:extLst>
          </p:cNvPr>
          <p:cNvSpPr/>
          <p:nvPr/>
        </p:nvSpPr>
        <p:spPr>
          <a:xfrm>
            <a:off x="10612588" y="286325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C6334F-1C76-48FC-BB81-5607BF217D99}"/>
                  </a:ext>
                </a:extLst>
              </p:cNvPr>
              <p:cNvSpPr txBox="1"/>
              <p:nvPr/>
            </p:nvSpPr>
            <p:spPr>
              <a:xfrm>
                <a:off x="10510986" y="340256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C6334F-1C76-48FC-BB81-5607BF21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86" y="340256"/>
                <a:ext cx="6742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97B69EA8-E254-43CC-AACF-0367934543FD}"/>
              </a:ext>
            </a:extLst>
          </p:cNvPr>
          <p:cNvSpPr/>
          <p:nvPr/>
        </p:nvSpPr>
        <p:spPr>
          <a:xfrm>
            <a:off x="10612583" y="1613073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D4CB1D-21B3-49C2-97B1-837A0B30D14D}"/>
                  </a:ext>
                </a:extLst>
              </p:cNvPr>
              <p:cNvSpPr txBox="1"/>
              <p:nvPr/>
            </p:nvSpPr>
            <p:spPr>
              <a:xfrm>
                <a:off x="10510986" y="174880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D4CB1D-21B3-49C2-97B1-837A0B30D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86" y="1748801"/>
                <a:ext cx="67425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3B380A90-8D00-4F5A-8C31-C113A0A15A61}"/>
              </a:ext>
            </a:extLst>
          </p:cNvPr>
          <p:cNvSpPr/>
          <p:nvPr/>
        </p:nvSpPr>
        <p:spPr>
          <a:xfrm>
            <a:off x="10582505" y="3092662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D1E177-24E1-44B0-9336-CFEEB15904FF}"/>
                  </a:ext>
                </a:extLst>
              </p:cNvPr>
              <p:cNvSpPr txBox="1"/>
              <p:nvPr/>
            </p:nvSpPr>
            <p:spPr>
              <a:xfrm>
                <a:off x="10520220" y="312976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D1E177-24E1-44B0-9336-CFEEB159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220" y="3129760"/>
                <a:ext cx="674255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2EED5EFD-ADEB-462E-B496-B44785838191}"/>
              </a:ext>
            </a:extLst>
          </p:cNvPr>
          <p:cNvSpPr/>
          <p:nvPr/>
        </p:nvSpPr>
        <p:spPr>
          <a:xfrm>
            <a:off x="7906330" y="1685636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00D056-6B1A-4097-B679-BFD18493BB94}"/>
                  </a:ext>
                </a:extLst>
              </p:cNvPr>
              <p:cNvSpPr txBox="1"/>
              <p:nvPr/>
            </p:nvSpPr>
            <p:spPr>
              <a:xfrm>
                <a:off x="7813964" y="173940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00D056-6B1A-4097-B679-BFD18493B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4" y="1739405"/>
                <a:ext cx="674255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9C8F297C-3D7B-4355-ABC7-D0A081569EE4}"/>
              </a:ext>
            </a:extLst>
          </p:cNvPr>
          <p:cNvSpPr/>
          <p:nvPr/>
        </p:nvSpPr>
        <p:spPr>
          <a:xfrm>
            <a:off x="7906330" y="2979161"/>
            <a:ext cx="434109" cy="434109"/>
          </a:xfrm>
          <a:prstGeom prst="ellipse">
            <a:avLst/>
          </a:prstGeom>
          <a:solidFill>
            <a:srgbClr val="F9C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6A2AFC-691A-4A59-A385-5FDB3E2BF3B4}"/>
                  </a:ext>
                </a:extLst>
              </p:cNvPr>
              <p:cNvSpPr txBox="1"/>
              <p:nvPr/>
            </p:nvSpPr>
            <p:spPr>
              <a:xfrm>
                <a:off x="7794462" y="314212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6A2AFC-691A-4A59-A385-5FDB3E2B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462" y="3142125"/>
                <a:ext cx="674255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4D2DB319-6BF3-48C0-A4A0-34684CDE4795}"/>
              </a:ext>
            </a:extLst>
          </p:cNvPr>
          <p:cNvSpPr/>
          <p:nvPr/>
        </p:nvSpPr>
        <p:spPr>
          <a:xfrm>
            <a:off x="7934035" y="4358663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7AB966-D391-42FB-AA68-F0D43E2C1BB6}"/>
              </a:ext>
            </a:extLst>
          </p:cNvPr>
          <p:cNvSpPr/>
          <p:nvPr/>
        </p:nvSpPr>
        <p:spPr>
          <a:xfrm>
            <a:off x="7880259" y="4466835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8036DF-10EC-442B-97DA-C4E09C0DA890}"/>
              </a:ext>
            </a:extLst>
          </p:cNvPr>
          <p:cNvSpPr/>
          <p:nvPr/>
        </p:nvSpPr>
        <p:spPr>
          <a:xfrm>
            <a:off x="7934035" y="5775543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798B1-A54F-46B1-B000-82E539F259F7}"/>
                  </a:ext>
                </a:extLst>
              </p:cNvPr>
              <p:cNvSpPr txBox="1"/>
              <p:nvPr/>
            </p:nvSpPr>
            <p:spPr>
              <a:xfrm>
                <a:off x="7795490" y="4532320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798B1-A54F-46B1-B000-82E539F25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490" y="4532320"/>
                <a:ext cx="674255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44119B-E44B-4E47-AD06-65C813F3C08F}"/>
                  </a:ext>
                </a:extLst>
              </p:cNvPr>
              <p:cNvSpPr txBox="1"/>
              <p:nvPr/>
            </p:nvSpPr>
            <p:spPr>
              <a:xfrm>
                <a:off x="7795492" y="591213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44119B-E44B-4E47-AD06-65C813F3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492" y="5912135"/>
                <a:ext cx="674255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15869685-B6AA-4726-9B25-49C9F473719A}"/>
              </a:ext>
            </a:extLst>
          </p:cNvPr>
          <p:cNvSpPr/>
          <p:nvPr/>
        </p:nvSpPr>
        <p:spPr>
          <a:xfrm>
            <a:off x="3805194" y="1602068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5ECB21-BD41-40B3-B494-4AD8E9B11425}"/>
                  </a:ext>
                </a:extLst>
              </p:cNvPr>
              <p:cNvSpPr txBox="1"/>
              <p:nvPr/>
            </p:nvSpPr>
            <p:spPr>
              <a:xfrm>
                <a:off x="3704163" y="1731431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5ECB21-BD41-40B3-B494-4AD8E9B11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163" y="1731431"/>
                <a:ext cx="674255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1C0B6AB3-99E8-490D-B0BE-A839B56140CD}"/>
              </a:ext>
            </a:extLst>
          </p:cNvPr>
          <p:cNvSpPr/>
          <p:nvPr/>
        </p:nvSpPr>
        <p:spPr>
          <a:xfrm>
            <a:off x="3825562" y="3141758"/>
            <a:ext cx="434109" cy="434109"/>
          </a:xfrm>
          <a:prstGeom prst="ellipse">
            <a:avLst/>
          </a:prstGeom>
          <a:solidFill>
            <a:srgbClr val="F4E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863F61-8DF1-4156-B7F1-57E49B3BBBD7}"/>
                  </a:ext>
                </a:extLst>
              </p:cNvPr>
              <p:cNvSpPr txBox="1"/>
              <p:nvPr/>
            </p:nvSpPr>
            <p:spPr>
              <a:xfrm>
                <a:off x="3695068" y="3126498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863F61-8DF1-4156-B7F1-57E49B3B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068" y="3126498"/>
                <a:ext cx="674255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EE3831B9-7415-49A0-8647-B3291296F22A}"/>
              </a:ext>
            </a:extLst>
          </p:cNvPr>
          <p:cNvSpPr/>
          <p:nvPr/>
        </p:nvSpPr>
        <p:spPr>
          <a:xfrm>
            <a:off x="3847404" y="4530491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ADC1E3-473E-4839-BFB0-71C08DBBD544}"/>
              </a:ext>
            </a:extLst>
          </p:cNvPr>
          <p:cNvSpPr/>
          <p:nvPr/>
        </p:nvSpPr>
        <p:spPr>
          <a:xfrm>
            <a:off x="3782292" y="5838348"/>
            <a:ext cx="434109" cy="434109"/>
          </a:xfrm>
          <a:prstGeom prst="ellipse">
            <a:avLst/>
          </a:prstGeom>
          <a:solidFill>
            <a:srgbClr val="E47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6A5BD5-B85C-4198-BCCC-F4238C74539D}"/>
                  </a:ext>
                </a:extLst>
              </p:cNvPr>
              <p:cNvSpPr txBox="1"/>
              <p:nvPr/>
            </p:nvSpPr>
            <p:spPr>
              <a:xfrm>
                <a:off x="3701652" y="4524405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6A5BD5-B85C-4198-BCCC-F4238C745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52" y="4524405"/>
                <a:ext cx="67425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C30801-C2DE-4FB9-AD2B-02E43509711F}"/>
                  </a:ext>
                </a:extLst>
              </p:cNvPr>
              <p:cNvSpPr txBox="1"/>
              <p:nvPr/>
            </p:nvSpPr>
            <p:spPr>
              <a:xfrm>
                <a:off x="3701304" y="5919282"/>
                <a:ext cx="67425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C30801-C2DE-4FB9-AD2B-02E43509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04" y="5919282"/>
                <a:ext cx="674255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BD8E0E-E8FC-4650-8836-9E96B05CF36D}"/>
                  </a:ext>
                </a:extLst>
              </p:cNvPr>
              <p:cNvSpPr txBox="1"/>
              <p:nvPr/>
            </p:nvSpPr>
            <p:spPr>
              <a:xfrm>
                <a:off x="6059056" y="1965856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BD8E0E-E8FC-4650-8836-9E96B05CF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56" y="1965856"/>
                <a:ext cx="674255" cy="276999"/>
              </a:xfrm>
              <a:prstGeom prst="rect">
                <a:avLst/>
              </a:prstGeom>
              <a:blipFill>
                <a:blip r:embed="rId31"/>
                <a:stretch>
                  <a:fillRect r="-52252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8BD17C-5307-45A8-9ACE-6AFE9A7F91A6}"/>
                  </a:ext>
                </a:extLst>
              </p:cNvPr>
              <p:cNvSpPr txBox="1"/>
              <p:nvPr/>
            </p:nvSpPr>
            <p:spPr>
              <a:xfrm>
                <a:off x="4826288" y="1965856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8BD17C-5307-45A8-9ACE-6AFE9A7F9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88" y="1965856"/>
                <a:ext cx="674255" cy="276999"/>
              </a:xfrm>
              <a:prstGeom prst="rect">
                <a:avLst/>
              </a:prstGeom>
              <a:blipFill>
                <a:blip r:embed="rId32"/>
                <a:stretch>
                  <a:fillRect r="-51818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1459344-4BB7-4D0F-8E5D-42B081E4B44C}"/>
                  </a:ext>
                </a:extLst>
              </p:cNvPr>
              <p:cNvSpPr txBox="1"/>
              <p:nvPr/>
            </p:nvSpPr>
            <p:spPr>
              <a:xfrm>
                <a:off x="4558149" y="5183987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1459344-4BB7-4D0F-8E5D-42B081E4B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49" y="5183987"/>
                <a:ext cx="674255" cy="276999"/>
              </a:xfrm>
              <a:prstGeom prst="rect">
                <a:avLst/>
              </a:prstGeom>
              <a:blipFill>
                <a:blip r:embed="rId33"/>
                <a:stretch>
                  <a:fillRect r="-45455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9D0C48-A5FC-4331-9EFC-2F73E72F397E}"/>
                  </a:ext>
                </a:extLst>
              </p:cNvPr>
              <p:cNvSpPr txBox="1"/>
              <p:nvPr/>
            </p:nvSpPr>
            <p:spPr>
              <a:xfrm>
                <a:off x="6543967" y="5177117"/>
                <a:ext cx="674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12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9D0C48-A5FC-4331-9EFC-2F73E72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67" y="5177117"/>
                <a:ext cx="674255" cy="276999"/>
              </a:xfrm>
              <a:prstGeom prst="rect">
                <a:avLst/>
              </a:prstGeom>
              <a:blipFill>
                <a:blip r:embed="rId34"/>
                <a:stretch>
                  <a:fillRect r="-43243" b="-6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25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470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P. Santos</dc:creator>
  <cp:lastModifiedBy>Antonio P. Santos</cp:lastModifiedBy>
  <cp:revision>24</cp:revision>
  <dcterms:created xsi:type="dcterms:W3CDTF">2024-03-10T11:05:24Z</dcterms:created>
  <dcterms:modified xsi:type="dcterms:W3CDTF">2024-03-16T15:12:44Z</dcterms:modified>
</cp:coreProperties>
</file>