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8" r:id="rId3"/>
    <p:sldId id="269" r:id="rId4"/>
    <p:sldId id="264" r:id="rId5"/>
    <p:sldId id="271" r:id="rId6"/>
    <p:sldId id="268" r:id="rId7"/>
    <p:sldId id="266" r:id="rId8"/>
    <p:sldId id="272" r:id="rId9"/>
    <p:sldId id="273" r:id="rId10"/>
    <p:sldId id="270" r:id="rId11"/>
    <p:sldId id="277" r:id="rId12"/>
    <p:sldId id="275" r:id="rId13"/>
    <p:sldId id="27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E01"/>
    <a:srgbClr val="3D4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F19-A0B0-4C6B-BAA1-B22A36085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001B7-CFCD-46CA-970B-911994ECE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07486-5255-4A3D-8847-0D233E0D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D43-D19D-4C92-8FF0-1C0071FC4D4A}" type="datetimeFigureOut">
              <a:rPr lang="en-PH" smtClean="0"/>
              <a:t>12/06/2024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D7F3E-E919-4C1F-A4D3-2FA9D1DF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06B94-8520-4549-AC50-E0390793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0488-E516-4313-AA99-B9127D828F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685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823B-929A-44D8-9127-BB015A8F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5364-090A-4388-B73A-FD43309D4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EB620-7A92-4A2F-8BF9-A808490B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D43-D19D-4C92-8FF0-1C0071FC4D4A}" type="datetimeFigureOut">
              <a:rPr lang="en-PH" smtClean="0"/>
              <a:t>12/06/2024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333B-C725-4ED8-819D-AE93897A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B3643-7189-4611-9AC7-02159002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0488-E516-4313-AA99-B9127D828F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52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26B0B3-0900-4F82-8FF2-8D909231C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B69C4-5675-4B65-9DC1-844FB9F6A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E8861-A80C-4F3C-84EF-9BC3792D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D43-D19D-4C92-8FF0-1C0071FC4D4A}" type="datetimeFigureOut">
              <a:rPr lang="en-PH" smtClean="0"/>
              <a:t>12/06/2024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9D17B-32EB-47EC-96CA-8B367D60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E42C6-5BA4-4DBD-8182-BCA8FE8B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0488-E516-4313-AA99-B9127D828F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141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FD03-3544-47A8-89CF-219688CC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47E3-9987-49B0-9133-3402F0630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0BA65-C7E6-4308-ADC3-094C9AD5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D43-D19D-4C92-8FF0-1C0071FC4D4A}" type="datetimeFigureOut">
              <a:rPr lang="en-PH" smtClean="0"/>
              <a:t>12/06/2024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9A8CA-E151-4754-89BC-1ABA86B0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5A99-6E83-4BD7-BBC7-28D9E11E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0488-E516-4313-AA99-B9127D828F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492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C32E-66CB-4C34-95E9-58997150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481C4-AAD8-4D8C-A2A8-2F62F370D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1349A-F0C2-470C-A691-A3D7BAFE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D43-D19D-4C92-8FF0-1C0071FC4D4A}" type="datetimeFigureOut">
              <a:rPr lang="en-PH" smtClean="0"/>
              <a:t>12/06/2024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7CB02-3563-4E8F-95AE-8FBC54E8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AB886-B57B-44F6-8E2C-C916218A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0488-E516-4313-AA99-B9127D828F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055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FF6D-458F-4B92-A98E-E56D4C3D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49D6-021D-4349-B853-15D521409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8FB3F-60E2-46D6-B3A3-7219C97C9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0B110-D44E-479B-AA80-5BE0BB6C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D43-D19D-4C92-8FF0-1C0071FC4D4A}" type="datetimeFigureOut">
              <a:rPr lang="en-PH" smtClean="0"/>
              <a:t>12/06/2024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7032D-6C01-44ED-A18F-CE06C10D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02E2C-5E0B-4F16-BA9F-9C584092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0488-E516-4313-AA99-B9127D828F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6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CB02-E643-4C1B-AEAF-043B6C7B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29901-FB66-40BA-ACA8-860F8944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81AE6-6CEE-4B96-936B-36770F541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8764B-B559-44E2-B414-81E981766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C519A-B272-4E5B-AB7A-6B9D116BF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24B9C-276C-4E6D-84A7-8431FF5A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D43-D19D-4C92-8FF0-1C0071FC4D4A}" type="datetimeFigureOut">
              <a:rPr lang="en-PH" smtClean="0"/>
              <a:t>12/06/2024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F9B11-15D4-4FE4-9BD0-C2556599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8AA30-3203-4218-8455-40E70583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0488-E516-4313-AA99-B9127D828F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44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7C51-0F6C-446F-976C-58AC9E86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53DD6-DE66-403D-BD8F-C8BFEE88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D43-D19D-4C92-8FF0-1C0071FC4D4A}" type="datetimeFigureOut">
              <a:rPr lang="en-PH" smtClean="0"/>
              <a:t>12/06/2024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D3DF6-6C58-456C-9210-8A495958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F7B84-B31B-4F9E-B068-61A1EC00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0488-E516-4313-AA99-B9127D828F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925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61A3F-9EB4-4D83-9179-08326BE8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D43-D19D-4C92-8FF0-1C0071FC4D4A}" type="datetimeFigureOut">
              <a:rPr lang="en-PH" smtClean="0"/>
              <a:t>12/06/2024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54A32-DADD-4FD5-A1CB-3C05209E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FD001-A636-4B5F-B093-FA9B92FC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0488-E516-4313-AA99-B9127D828F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312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343C-9920-4E36-B234-941818FB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B5A94-48C5-4BE9-B1FD-68E6D1B86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2E36A-A459-402C-9A0E-0A2A96967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54426-A10B-4804-9B3D-E6E51E2C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D43-D19D-4C92-8FF0-1C0071FC4D4A}" type="datetimeFigureOut">
              <a:rPr lang="en-PH" smtClean="0"/>
              <a:t>12/06/2024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56918-AE1A-4571-9420-BFB7B4AD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185AC-7E87-4CC4-A10F-DE5B6BF2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0488-E516-4313-AA99-B9127D828F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12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A70F-13D5-4EDD-A1DE-00A2A871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4637E-FCD3-4BA0-8A70-2B527C124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8046-235E-47BC-AF23-370118609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41BAD-7494-49A0-95A8-5A5FC862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D43-D19D-4C92-8FF0-1C0071FC4D4A}" type="datetimeFigureOut">
              <a:rPr lang="en-PH" smtClean="0"/>
              <a:t>12/06/2024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AF3C4-B38C-42BD-A19A-81A2D588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90E3F-64B0-4A96-9DC7-1058C806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0488-E516-4313-AA99-B9127D828F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407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0D6A9-4755-4868-9E3A-4BFA893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14121-DC11-4926-B2E3-30320A565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9368-F9EC-4E8A-BA40-D579B79DB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82D43-D19D-4C92-8FF0-1C0071FC4D4A}" type="datetimeFigureOut">
              <a:rPr lang="en-PH" smtClean="0"/>
              <a:t>12/06/2024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80EBD-92D4-432B-AB5F-49A1C2EB1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E62F-FE6C-45F1-9153-3F8745872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50488-E516-4313-AA99-B9127D828F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290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68.jpg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4.png"/><Relationship Id="rId18" Type="http://schemas.openxmlformats.org/officeDocument/2006/relationships/image" Target="../media/image118.png"/><Relationship Id="rId3" Type="http://schemas.openxmlformats.org/officeDocument/2006/relationships/image" Target="../media/image110.png"/><Relationship Id="rId7" Type="http://schemas.openxmlformats.org/officeDocument/2006/relationships/image" Target="../media/image500.png"/><Relationship Id="rId12" Type="http://schemas.openxmlformats.org/officeDocument/2006/relationships/image" Target="../media/image550.png"/><Relationship Id="rId17" Type="http://schemas.openxmlformats.org/officeDocument/2006/relationships/image" Target="../media/image117.png"/><Relationship Id="rId2" Type="http://schemas.openxmlformats.org/officeDocument/2006/relationships/image" Target="../media/image109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3.png"/><Relationship Id="rId15" Type="http://schemas.openxmlformats.org/officeDocument/2006/relationships/image" Target="../media/image103.png"/><Relationship Id="rId10" Type="http://schemas.openxmlformats.org/officeDocument/2006/relationships/image" Target="../media/image530.png"/><Relationship Id="rId19" Type="http://schemas.openxmlformats.org/officeDocument/2006/relationships/image" Target="../media/image119.png"/><Relationship Id="rId9" Type="http://schemas.openxmlformats.org/officeDocument/2006/relationships/image" Target="../media/image112.png"/><Relationship Id="rId14" Type="http://schemas.openxmlformats.org/officeDocument/2006/relationships/image" Target="../media/image115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90.png"/><Relationship Id="rId3" Type="http://schemas.openxmlformats.org/officeDocument/2006/relationships/image" Target="../media/image460.png"/><Relationship Id="rId21" Type="http://schemas.openxmlformats.org/officeDocument/2006/relationships/image" Target="../media/image640.png"/><Relationship Id="rId7" Type="http://schemas.openxmlformats.org/officeDocument/2006/relationships/image" Target="../media/image500.png"/><Relationship Id="rId12" Type="http://schemas.openxmlformats.org/officeDocument/2006/relationships/image" Target="../media/image550.png"/><Relationship Id="rId25" Type="http://schemas.openxmlformats.org/officeDocument/2006/relationships/image" Target="../media/image680.png"/><Relationship Id="rId2" Type="http://schemas.openxmlformats.org/officeDocument/2006/relationships/image" Target="../media/image69.jpg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7.png"/><Relationship Id="rId5" Type="http://schemas.openxmlformats.org/officeDocument/2006/relationships/image" Target="../media/image480.png"/><Relationship Id="rId23" Type="http://schemas.openxmlformats.org/officeDocument/2006/relationships/image" Target="../media/image660.png"/><Relationship Id="rId28" Type="http://schemas.openxmlformats.org/officeDocument/2006/relationships/image" Target="../media/image710.png"/><Relationship Id="rId10" Type="http://schemas.openxmlformats.org/officeDocument/2006/relationships/image" Target="../media/image530.png"/><Relationship Id="rId4" Type="http://schemas.openxmlformats.org/officeDocument/2006/relationships/image" Target="../media/image470.png"/><Relationship Id="rId22" Type="http://schemas.openxmlformats.org/officeDocument/2006/relationships/image" Target="../media/image650.png"/><Relationship Id="rId27" Type="http://schemas.openxmlformats.org/officeDocument/2006/relationships/image" Target="../media/image131.png"/><Relationship Id="rId30" Type="http://schemas.openxmlformats.org/officeDocument/2006/relationships/image" Target="../media/image7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26" Type="http://schemas.openxmlformats.org/officeDocument/2006/relationships/image" Target="../media/image157.png"/><Relationship Id="rId3" Type="http://schemas.openxmlformats.org/officeDocument/2006/relationships/image" Target="../media/image134.png"/><Relationship Id="rId21" Type="http://schemas.openxmlformats.org/officeDocument/2006/relationships/image" Target="../media/image152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5" Type="http://schemas.openxmlformats.org/officeDocument/2006/relationships/image" Target="../media/image156.png"/><Relationship Id="rId2" Type="http://schemas.openxmlformats.org/officeDocument/2006/relationships/image" Target="../media/image70.jpg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24" Type="http://schemas.openxmlformats.org/officeDocument/2006/relationships/image" Target="../media/image155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23" Type="http://schemas.openxmlformats.org/officeDocument/2006/relationships/image" Target="../media/image154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Relationship Id="rId22" Type="http://schemas.openxmlformats.org/officeDocument/2006/relationships/image" Target="../media/image1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169.png"/><Relationship Id="rId18" Type="http://schemas.openxmlformats.org/officeDocument/2006/relationships/image" Target="../media/image174.png"/><Relationship Id="rId3" Type="http://schemas.openxmlformats.org/officeDocument/2006/relationships/image" Target="../media/image159.png"/><Relationship Id="rId21" Type="http://schemas.openxmlformats.org/officeDocument/2006/relationships/image" Target="../media/image177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" Type="http://schemas.openxmlformats.org/officeDocument/2006/relationships/image" Target="../media/image71.jpg"/><Relationship Id="rId16" Type="http://schemas.openxmlformats.org/officeDocument/2006/relationships/image" Target="../media/image172.png"/><Relationship Id="rId20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5" Type="http://schemas.openxmlformats.org/officeDocument/2006/relationships/image" Target="../media/image161.png"/><Relationship Id="rId15" Type="http://schemas.openxmlformats.org/officeDocument/2006/relationships/image" Target="../media/image171.png"/><Relationship Id="rId10" Type="http://schemas.openxmlformats.org/officeDocument/2006/relationships/image" Target="../media/image166.png"/><Relationship Id="rId19" Type="http://schemas.openxmlformats.org/officeDocument/2006/relationships/image" Target="../media/image175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1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2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3.jp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68.png"/><Relationship Id="rId21" Type="http://schemas.openxmlformats.org/officeDocument/2006/relationships/image" Target="../media/image89.png"/><Relationship Id="rId7" Type="http://schemas.openxmlformats.org/officeDocument/2006/relationships/image" Target="../media/image72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67.jp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9.png"/><Relationship Id="rId5" Type="http://schemas.openxmlformats.org/officeDocument/2006/relationships/image" Target="../media/image70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69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65588E-11BE-4102-9432-91387CCFEF53}"/>
                  </a:ext>
                </a:extLst>
              </p:cNvPr>
              <p:cNvSpPr txBox="1"/>
              <p:nvPr/>
            </p:nvSpPr>
            <p:spPr>
              <a:xfrm>
                <a:off x="697345" y="184728"/>
                <a:ext cx="3578672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65588E-11BE-4102-9432-91387CCFE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5" y="184728"/>
                <a:ext cx="3578672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ABE4-4DAA-4C59-8320-815F300D40D4}"/>
                  </a:ext>
                </a:extLst>
              </p:cNvPr>
              <p:cNvSpPr txBox="1"/>
              <p:nvPr/>
            </p:nvSpPr>
            <p:spPr>
              <a:xfrm>
                <a:off x="697344" y="974437"/>
                <a:ext cx="474174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ABE4-4DAA-4C59-8320-815F300D4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4" y="974437"/>
                <a:ext cx="4741747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961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E48C52CA-6A18-4796-943C-95C09B176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"/>
          <a:stretch/>
        </p:blipFill>
        <p:spPr>
          <a:xfrm>
            <a:off x="461820" y="36484"/>
            <a:ext cx="11286832" cy="68138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903DC453-6886-4E1E-A561-106EB8FDFBC1}"/>
              </a:ext>
            </a:extLst>
          </p:cNvPr>
          <p:cNvSpPr/>
          <p:nvPr/>
        </p:nvSpPr>
        <p:spPr>
          <a:xfrm>
            <a:off x="1145598" y="284304"/>
            <a:ext cx="434109" cy="434109"/>
          </a:xfrm>
          <a:prstGeom prst="ellipse">
            <a:avLst/>
          </a:prstGeom>
          <a:solidFill>
            <a:srgbClr val="F6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185D38-1A90-4570-835C-DD17A42067F6}"/>
              </a:ext>
            </a:extLst>
          </p:cNvPr>
          <p:cNvSpPr/>
          <p:nvPr/>
        </p:nvSpPr>
        <p:spPr>
          <a:xfrm>
            <a:off x="1145597" y="1674377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B1DA21-691A-476F-9C5B-336A1E708706}"/>
                  </a:ext>
                </a:extLst>
              </p:cNvPr>
              <p:cNvSpPr txBox="1"/>
              <p:nvPr/>
            </p:nvSpPr>
            <p:spPr>
              <a:xfrm>
                <a:off x="1016287" y="339720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B1DA21-691A-476F-9C5B-336A1E708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87" y="339720"/>
                <a:ext cx="67425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F061F6-D2E6-4AAE-A742-BBAA2367BF4E}"/>
                  </a:ext>
                </a:extLst>
              </p:cNvPr>
              <p:cNvSpPr txBox="1"/>
              <p:nvPr/>
            </p:nvSpPr>
            <p:spPr>
              <a:xfrm>
                <a:off x="997815" y="1739027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F061F6-D2E6-4AAE-A742-BBAA2367B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15" y="1739027"/>
                <a:ext cx="67425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6B88BD1C-43BB-4FDD-BA13-9C6B8247202D}"/>
              </a:ext>
            </a:extLst>
          </p:cNvPr>
          <p:cNvSpPr/>
          <p:nvPr/>
        </p:nvSpPr>
        <p:spPr>
          <a:xfrm>
            <a:off x="1154831" y="3027627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0E0438-550B-4713-9319-DCBF848DE1D3}"/>
                  </a:ext>
                </a:extLst>
              </p:cNvPr>
              <p:cNvSpPr txBox="1"/>
              <p:nvPr/>
            </p:nvSpPr>
            <p:spPr>
              <a:xfrm>
                <a:off x="1007051" y="3124475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0E0438-550B-4713-9319-DCBF848DE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51" y="3124475"/>
                <a:ext cx="67425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92B5C655-A5A5-454F-BBAF-89474EEEC71E}"/>
              </a:ext>
            </a:extLst>
          </p:cNvPr>
          <p:cNvSpPr/>
          <p:nvPr/>
        </p:nvSpPr>
        <p:spPr>
          <a:xfrm>
            <a:off x="5102511" y="258081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25BEDB-D92B-4215-8A9E-75F2DEFB19DF}"/>
              </a:ext>
            </a:extLst>
          </p:cNvPr>
          <p:cNvSpPr/>
          <p:nvPr/>
        </p:nvSpPr>
        <p:spPr>
          <a:xfrm>
            <a:off x="6627385" y="211901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3DBCB5-0D3B-4608-A688-4B39F204A73F}"/>
                  </a:ext>
                </a:extLst>
              </p:cNvPr>
              <p:cNvSpPr txBox="1"/>
              <p:nvPr/>
            </p:nvSpPr>
            <p:spPr>
              <a:xfrm>
                <a:off x="5010147" y="338233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3DBCB5-0D3B-4608-A688-4B39F204A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338233"/>
                <a:ext cx="67425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43254C-F49A-4537-8068-A459C630FC21}"/>
                  </a:ext>
                </a:extLst>
              </p:cNvPr>
              <p:cNvSpPr txBox="1"/>
              <p:nvPr/>
            </p:nvSpPr>
            <p:spPr>
              <a:xfrm>
                <a:off x="6507311" y="338233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43254C-F49A-4537-8068-A459C630F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311" y="338233"/>
                <a:ext cx="67425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2C035240-2F03-4B11-AA49-22841CCAF884}"/>
              </a:ext>
            </a:extLst>
          </p:cNvPr>
          <p:cNvSpPr/>
          <p:nvPr/>
        </p:nvSpPr>
        <p:spPr>
          <a:xfrm>
            <a:off x="10612877" y="275066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1B0762-DBC6-4AEB-9C2F-2B24D89E062B}"/>
                  </a:ext>
                </a:extLst>
              </p:cNvPr>
              <p:cNvSpPr txBox="1"/>
              <p:nvPr/>
            </p:nvSpPr>
            <p:spPr>
              <a:xfrm>
                <a:off x="10566693" y="328997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1B0762-DBC6-4AEB-9C2F-2B24D89E0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693" y="328997"/>
                <a:ext cx="67425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E417A5B6-8955-4FBF-97F1-ACD86E791CD4}"/>
              </a:ext>
            </a:extLst>
          </p:cNvPr>
          <p:cNvSpPr/>
          <p:nvPr/>
        </p:nvSpPr>
        <p:spPr>
          <a:xfrm>
            <a:off x="10668291" y="1601814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2B5FDE-5C07-4F15-8237-18679A01E604}"/>
                  </a:ext>
                </a:extLst>
              </p:cNvPr>
              <p:cNvSpPr txBox="1"/>
              <p:nvPr/>
            </p:nvSpPr>
            <p:spPr>
              <a:xfrm>
                <a:off x="10566694" y="173754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2B5FDE-5C07-4F15-8237-18679A01E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694" y="1737542"/>
                <a:ext cx="67425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F4FDF659-66F1-4CD7-89FD-70314EFADE13}"/>
              </a:ext>
            </a:extLst>
          </p:cNvPr>
          <p:cNvSpPr/>
          <p:nvPr/>
        </p:nvSpPr>
        <p:spPr>
          <a:xfrm>
            <a:off x="10628974" y="3090639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C0A39A-4499-4B21-9CBB-2EE9E174D6E0}"/>
                  </a:ext>
                </a:extLst>
              </p:cNvPr>
              <p:cNvSpPr txBox="1"/>
              <p:nvPr/>
            </p:nvSpPr>
            <p:spPr>
              <a:xfrm>
                <a:off x="10566689" y="3127737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C0A39A-4499-4B21-9CBB-2EE9E174D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689" y="3127737"/>
                <a:ext cx="67425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F0DD55E2-089B-4773-AA41-A43540E7AE8A}"/>
              </a:ext>
            </a:extLst>
          </p:cNvPr>
          <p:cNvSpPr/>
          <p:nvPr/>
        </p:nvSpPr>
        <p:spPr>
          <a:xfrm>
            <a:off x="7906619" y="1674377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CDEFC5-68DC-4B65-86F4-AE5DBA6DCDC3}"/>
                  </a:ext>
                </a:extLst>
              </p:cNvPr>
              <p:cNvSpPr txBox="1"/>
              <p:nvPr/>
            </p:nvSpPr>
            <p:spPr>
              <a:xfrm>
                <a:off x="7814253" y="1728146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CDEFC5-68DC-4B65-86F4-AE5DBA6DC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3" y="1728146"/>
                <a:ext cx="67425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B2C76D56-97BF-4AD2-BC85-6EF8601AF7ED}"/>
              </a:ext>
            </a:extLst>
          </p:cNvPr>
          <p:cNvSpPr/>
          <p:nvPr/>
        </p:nvSpPr>
        <p:spPr>
          <a:xfrm>
            <a:off x="7906619" y="2967902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7289E2-35CD-4160-80EC-714B835D0F56}"/>
                  </a:ext>
                </a:extLst>
              </p:cNvPr>
              <p:cNvSpPr txBox="1"/>
              <p:nvPr/>
            </p:nvSpPr>
            <p:spPr>
              <a:xfrm>
                <a:off x="7831695" y="314010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7289E2-35CD-4160-80EC-714B835D0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695" y="3140102"/>
                <a:ext cx="67425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5A12278F-8EFB-48B8-A381-C318160E12DC}"/>
              </a:ext>
            </a:extLst>
          </p:cNvPr>
          <p:cNvSpPr/>
          <p:nvPr/>
        </p:nvSpPr>
        <p:spPr>
          <a:xfrm>
            <a:off x="7962032" y="4504419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F9EFF9C-6A7B-4423-8C12-D23CAC088335}"/>
              </a:ext>
            </a:extLst>
          </p:cNvPr>
          <p:cNvSpPr/>
          <p:nvPr/>
        </p:nvSpPr>
        <p:spPr>
          <a:xfrm>
            <a:off x="7880548" y="4455576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C54DA87-D976-4E6F-B6E3-B977C8F9A958}"/>
              </a:ext>
            </a:extLst>
          </p:cNvPr>
          <p:cNvSpPr/>
          <p:nvPr/>
        </p:nvSpPr>
        <p:spPr>
          <a:xfrm>
            <a:off x="7934324" y="5764284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78C6E3-97B7-4FAD-8B1B-66154D54C00E}"/>
                  </a:ext>
                </a:extLst>
              </p:cNvPr>
              <p:cNvSpPr txBox="1"/>
              <p:nvPr/>
            </p:nvSpPr>
            <p:spPr>
              <a:xfrm>
                <a:off x="7832723" y="4521061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78C6E3-97B7-4FAD-8B1B-66154D54C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723" y="4521061"/>
                <a:ext cx="674255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559030-CB80-4391-A4AB-601CB2F9AB6D}"/>
                  </a:ext>
                </a:extLst>
              </p:cNvPr>
              <p:cNvSpPr txBox="1"/>
              <p:nvPr/>
            </p:nvSpPr>
            <p:spPr>
              <a:xfrm>
                <a:off x="7832725" y="5937820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559030-CB80-4391-A4AB-601CB2F9A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725" y="5937820"/>
                <a:ext cx="67425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E80E0D52-69FE-4351-AB91-D415854A6C93}"/>
              </a:ext>
            </a:extLst>
          </p:cNvPr>
          <p:cNvSpPr/>
          <p:nvPr/>
        </p:nvSpPr>
        <p:spPr>
          <a:xfrm>
            <a:off x="3805483" y="1590809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3913A8-9930-45A0-AC85-E2C0BD07E9B0}"/>
                  </a:ext>
                </a:extLst>
              </p:cNvPr>
              <p:cNvSpPr txBox="1"/>
              <p:nvPr/>
            </p:nvSpPr>
            <p:spPr>
              <a:xfrm>
                <a:off x="3722924" y="1738644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3913A8-9930-45A0-AC85-E2C0BD07E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924" y="1738644"/>
                <a:ext cx="674255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8E4B34A3-305C-4AAF-BE8A-E8F59E948667}"/>
              </a:ext>
            </a:extLst>
          </p:cNvPr>
          <p:cNvSpPr/>
          <p:nvPr/>
        </p:nvSpPr>
        <p:spPr>
          <a:xfrm>
            <a:off x="3825851" y="3130499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F956137-C24F-4028-8549-08F796BF9D16}"/>
                  </a:ext>
                </a:extLst>
              </p:cNvPr>
              <p:cNvSpPr txBox="1"/>
              <p:nvPr/>
            </p:nvSpPr>
            <p:spPr>
              <a:xfrm>
                <a:off x="3732301" y="3152183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F956137-C24F-4028-8549-08F796BF9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01" y="3152183"/>
                <a:ext cx="674255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36692A1A-16CF-4DF4-8EB7-3C94EA3868E2}"/>
              </a:ext>
            </a:extLst>
          </p:cNvPr>
          <p:cNvSpPr/>
          <p:nvPr/>
        </p:nvSpPr>
        <p:spPr>
          <a:xfrm>
            <a:off x="3847693" y="4519232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51B53BD-9C19-42CD-BA22-4A2CF09F6E9F}"/>
              </a:ext>
            </a:extLst>
          </p:cNvPr>
          <p:cNvSpPr/>
          <p:nvPr/>
        </p:nvSpPr>
        <p:spPr>
          <a:xfrm>
            <a:off x="3782581" y="5827089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F8C47F0-6D46-4793-82B2-C9479D772CD3}"/>
                  </a:ext>
                </a:extLst>
              </p:cNvPr>
              <p:cNvSpPr txBox="1"/>
              <p:nvPr/>
            </p:nvSpPr>
            <p:spPr>
              <a:xfrm>
                <a:off x="3720413" y="4540854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F8C47F0-6D46-4793-82B2-C9479D772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413" y="4540854"/>
                <a:ext cx="674255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DD04AE3-FA0D-4BDC-8BE3-125BEED16E8F}"/>
                  </a:ext>
                </a:extLst>
              </p:cNvPr>
              <p:cNvSpPr txBox="1"/>
              <p:nvPr/>
            </p:nvSpPr>
            <p:spPr>
              <a:xfrm>
                <a:off x="3720065" y="5926495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DD04AE3-FA0D-4BDC-8BE3-125BEED16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065" y="5926495"/>
                <a:ext cx="674255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9205890A-1CBF-4CBE-9ADF-F18A68E69BAF}"/>
              </a:ext>
            </a:extLst>
          </p:cNvPr>
          <p:cNvSpPr/>
          <p:nvPr/>
        </p:nvSpPr>
        <p:spPr>
          <a:xfrm>
            <a:off x="8634093" y="255280"/>
            <a:ext cx="468000" cy="468000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1147A5-FA0E-4F79-9525-1FC2DB02BB67}"/>
              </a:ext>
            </a:extLst>
          </p:cNvPr>
          <p:cNvSpPr txBox="1"/>
          <p:nvPr/>
        </p:nvSpPr>
        <p:spPr>
          <a:xfrm flipH="1">
            <a:off x="8420129" y="239022"/>
            <a:ext cx="877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comb</a:t>
            </a:r>
            <a:endParaRPr lang="en-PH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57E09E3-7C22-47B6-8D48-9ED541026F39}"/>
              </a:ext>
            </a:extLst>
          </p:cNvPr>
          <p:cNvSpPr/>
          <p:nvPr/>
        </p:nvSpPr>
        <p:spPr>
          <a:xfrm>
            <a:off x="3081478" y="275356"/>
            <a:ext cx="468000" cy="468000"/>
          </a:xfrm>
          <a:prstGeom prst="ellipse">
            <a:avLst/>
          </a:prstGeom>
          <a:solidFill>
            <a:srgbClr val="F6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A0799A-C447-4E7D-80BA-A5427333E246}"/>
              </a:ext>
            </a:extLst>
          </p:cNvPr>
          <p:cNvSpPr txBox="1"/>
          <p:nvPr/>
        </p:nvSpPr>
        <p:spPr>
          <a:xfrm flipH="1">
            <a:off x="2871158" y="241522"/>
            <a:ext cx="877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comb</a:t>
            </a:r>
            <a:endParaRPr lang="en-PH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46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2D5565-0C64-44DC-AD93-45C83EC1B5C7}"/>
              </a:ext>
            </a:extLst>
          </p:cNvPr>
          <p:cNvGrpSpPr/>
          <p:nvPr/>
        </p:nvGrpSpPr>
        <p:grpSpPr>
          <a:xfrm>
            <a:off x="1006762" y="350979"/>
            <a:ext cx="674255" cy="434109"/>
            <a:chOff x="1006762" y="350979"/>
            <a:chExt cx="674255" cy="43410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3DC453-6886-4E1E-A561-106EB8FDFBC1}"/>
                </a:ext>
              </a:extLst>
            </p:cNvPr>
            <p:cNvSpPr/>
            <p:nvPr/>
          </p:nvSpPr>
          <p:spPr>
            <a:xfrm>
              <a:off x="1136073" y="350979"/>
              <a:ext cx="434109" cy="434109"/>
            </a:xfrm>
            <a:prstGeom prst="ellipse">
              <a:avLst/>
            </a:prstGeom>
            <a:solidFill>
              <a:srgbClr val="F6ED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B1DA21-691A-476F-9C5B-336A1E708706}"/>
                    </a:ext>
                  </a:extLst>
                </p:cNvPr>
                <p:cNvSpPr txBox="1"/>
                <p:nvPr/>
              </p:nvSpPr>
              <p:spPr>
                <a:xfrm>
                  <a:off x="1006762" y="406395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B1DA21-691A-476F-9C5B-336A1E7087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762" y="406395"/>
                  <a:ext cx="674255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CF6444-A551-491C-941E-8002E302E4AB}"/>
              </a:ext>
            </a:extLst>
          </p:cNvPr>
          <p:cNvGrpSpPr/>
          <p:nvPr/>
        </p:nvGrpSpPr>
        <p:grpSpPr>
          <a:xfrm>
            <a:off x="988290" y="1741052"/>
            <a:ext cx="674255" cy="434109"/>
            <a:chOff x="988290" y="1741052"/>
            <a:chExt cx="674255" cy="43410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185D38-1A90-4570-835C-DD17A42067F6}"/>
                </a:ext>
              </a:extLst>
            </p:cNvPr>
            <p:cNvSpPr/>
            <p:nvPr/>
          </p:nvSpPr>
          <p:spPr>
            <a:xfrm>
              <a:off x="1136072" y="1741052"/>
              <a:ext cx="434109" cy="434109"/>
            </a:xfrm>
            <a:prstGeom prst="ellipse">
              <a:avLst/>
            </a:prstGeom>
            <a:solidFill>
              <a:srgbClr val="F4EC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3F061F6-D2E6-4AAE-A742-BBAA2367BF4E}"/>
                    </a:ext>
                  </a:extLst>
                </p:cNvPr>
                <p:cNvSpPr txBox="1"/>
                <p:nvPr/>
              </p:nvSpPr>
              <p:spPr>
                <a:xfrm>
                  <a:off x="988290" y="1805702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3F061F6-D2E6-4AAE-A742-BBAA2367B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290" y="1805702"/>
                  <a:ext cx="674255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6B88BD1C-43BB-4FDD-BA13-9C6B8247202D}"/>
              </a:ext>
            </a:extLst>
          </p:cNvPr>
          <p:cNvSpPr/>
          <p:nvPr/>
        </p:nvSpPr>
        <p:spPr>
          <a:xfrm>
            <a:off x="1145306" y="3094302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0E0438-550B-4713-9319-DCBF848DE1D3}"/>
                  </a:ext>
                </a:extLst>
              </p:cNvPr>
              <p:cNvSpPr txBox="1"/>
              <p:nvPr/>
            </p:nvSpPr>
            <p:spPr>
              <a:xfrm>
                <a:off x="997526" y="3191150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0E0438-550B-4713-9319-DCBF848DE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26" y="3191150"/>
                <a:ext cx="67425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7728095-4207-4A62-BEE3-7BC45906B3A1}"/>
              </a:ext>
            </a:extLst>
          </p:cNvPr>
          <p:cNvGrpSpPr/>
          <p:nvPr/>
        </p:nvGrpSpPr>
        <p:grpSpPr>
          <a:xfrm>
            <a:off x="5097195" y="324756"/>
            <a:ext cx="674255" cy="434109"/>
            <a:chOff x="5029197" y="324756"/>
            <a:chExt cx="674255" cy="43410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B5C655-A5A5-454F-BBAF-89474EEEC71E}"/>
                </a:ext>
              </a:extLst>
            </p:cNvPr>
            <p:cNvSpPr/>
            <p:nvPr/>
          </p:nvSpPr>
          <p:spPr>
            <a:xfrm>
              <a:off x="5121561" y="324756"/>
              <a:ext cx="434109" cy="434109"/>
            </a:xfrm>
            <a:prstGeom prst="ellipse">
              <a:avLst/>
            </a:prstGeom>
            <a:solidFill>
              <a:srgbClr val="F4EC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F3DBCB5-0D3B-4608-A688-4B39F204A73F}"/>
                    </a:ext>
                  </a:extLst>
                </p:cNvPr>
                <p:cNvSpPr txBox="1"/>
                <p:nvPr/>
              </p:nvSpPr>
              <p:spPr>
                <a:xfrm>
                  <a:off x="5029197" y="404908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F3DBCB5-0D3B-4608-A688-4B39F204A7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97" y="404908"/>
                  <a:ext cx="67425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52E4197-B11C-4F10-9EBE-951178D57BC1}"/>
              </a:ext>
            </a:extLst>
          </p:cNvPr>
          <p:cNvGrpSpPr/>
          <p:nvPr/>
        </p:nvGrpSpPr>
        <p:grpSpPr>
          <a:xfrm>
            <a:off x="6565784" y="278576"/>
            <a:ext cx="674255" cy="434109"/>
            <a:chOff x="6497786" y="278576"/>
            <a:chExt cx="674255" cy="43410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825BEDB-D92B-4215-8A9E-75F2DEFB19DF}"/>
                </a:ext>
              </a:extLst>
            </p:cNvPr>
            <p:cNvSpPr/>
            <p:nvPr/>
          </p:nvSpPr>
          <p:spPr>
            <a:xfrm>
              <a:off x="6617860" y="278576"/>
              <a:ext cx="434109" cy="434109"/>
            </a:xfrm>
            <a:prstGeom prst="ellipse">
              <a:avLst/>
            </a:prstGeom>
            <a:solidFill>
              <a:srgbClr val="F9C7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543254C-F49A-4537-8068-A459C630FC21}"/>
                    </a:ext>
                  </a:extLst>
                </p:cNvPr>
                <p:cNvSpPr txBox="1"/>
                <p:nvPr/>
              </p:nvSpPr>
              <p:spPr>
                <a:xfrm>
                  <a:off x="6497786" y="404908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543254C-F49A-4537-8068-A459C630F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786" y="404908"/>
                  <a:ext cx="674255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2C035240-2F03-4B11-AA49-22841CCAF884}"/>
              </a:ext>
            </a:extLst>
          </p:cNvPr>
          <p:cNvSpPr/>
          <p:nvPr/>
        </p:nvSpPr>
        <p:spPr>
          <a:xfrm>
            <a:off x="10603352" y="341741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1B0762-DBC6-4AEB-9C2F-2B24D89E062B}"/>
                  </a:ext>
                </a:extLst>
              </p:cNvPr>
              <p:cNvSpPr txBox="1"/>
              <p:nvPr/>
            </p:nvSpPr>
            <p:spPr>
              <a:xfrm>
                <a:off x="10557168" y="39567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1B0762-DBC6-4AEB-9C2F-2B24D89E0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68" y="395672"/>
                <a:ext cx="67425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B0597AA-4E5C-41A2-B841-05DBB367BBD3}"/>
              </a:ext>
            </a:extLst>
          </p:cNvPr>
          <p:cNvGrpSpPr/>
          <p:nvPr/>
        </p:nvGrpSpPr>
        <p:grpSpPr>
          <a:xfrm>
            <a:off x="10557169" y="1668489"/>
            <a:ext cx="674255" cy="443505"/>
            <a:chOff x="10557169" y="1668489"/>
            <a:chExt cx="674255" cy="44350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417A5B6-8955-4FBF-97F1-ACD86E791CD4}"/>
                </a:ext>
              </a:extLst>
            </p:cNvPr>
            <p:cNvSpPr/>
            <p:nvPr/>
          </p:nvSpPr>
          <p:spPr>
            <a:xfrm>
              <a:off x="10658766" y="1668489"/>
              <a:ext cx="434109" cy="434109"/>
            </a:xfrm>
            <a:prstGeom prst="ellipse">
              <a:avLst/>
            </a:prstGeom>
            <a:solidFill>
              <a:srgbClr val="F9C7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D2B5FDE-5C07-4F15-8237-18679A01E604}"/>
                    </a:ext>
                  </a:extLst>
                </p:cNvPr>
                <p:cNvSpPr txBox="1"/>
                <p:nvPr/>
              </p:nvSpPr>
              <p:spPr>
                <a:xfrm>
                  <a:off x="10557169" y="1804217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D2B5FDE-5C07-4F15-8237-18679A01E6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7169" y="1804217"/>
                  <a:ext cx="674255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F4FDF659-66F1-4CD7-89FD-70314EFADE13}"/>
              </a:ext>
            </a:extLst>
          </p:cNvPr>
          <p:cNvSpPr/>
          <p:nvPr/>
        </p:nvSpPr>
        <p:spPr>
          <a:xfrm>
            <a:off x="10619449" y="3157314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C0A39A-4499-4B21-9CBB-2EE9E174D6E0}"/>
                  </a:ext>
                </a:extLst>
              </p:cNvPr>
              <p:cNvSpPr txBox="1"/>
              <p:nvPr/>
            </p:nvSpPr>
            <p:spPr>
              <a:xfrm>
                <a:off x="10557164" y="319441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C0A39A-4499-4B21-9CBB-2EE9E174D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64" y="3194412"/>
                <a:ext cx="67425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76D795F-012A-4E25-86B9-B5BB6E0E1237}"/>
              </a:ext>
            </a:extLst>
          </p:cNvPr>
          <p:cNvGrpSpPr/>
          <p:nvPr/>
        </p:nvGrpSpPr>
        <p:grpSpPr>
          <a:xfrm>
            <a:off x="7804728" y="1741052"/>
            <a:ext cx="674255" cy="434109"/>
            <a:chOff x="7804728" y="1741052"/>
            <a:chExt cx="674255" cy="43410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0DD55E2-089B-4773-AA41-A43540E7AE8A}"/>
                </a:ext>
              </a:extLst>
            </p:cNvPr>
            <p:cNvSpPr/>
            <p:nvPr/>
          </p:nvSpPr>
          <p:spPr>
            <a:xfrm>
              <a:off x="7897094" y="1741052"/>
              <a:ext cx="434109" cy="434109"/>
            </a:xfrm>
            <a:prstGeom prst="ellipse">
              <a:avLst/>
            </a:prstGeom>
            <a:solidFill>
              <a:srgbClr val="F9C7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3CDEFC5-68DC-4B65-86F4-AE5DBA6DCDC3}"/>
                    </a:ext>
                  </a:extLst>
                </p:cNvPr>
                <p:cNvSpPr txBox="1"/>
                <p:nvPr/>
              </p:nvSpPr>
              <p:spPr>
                <a:xfrm>
                  <a:off x="7804728" y="1794821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3CDEFC5-68DC-4B65-86F4-AE5DBA6DC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4728" y="1794821"/>
                  <a:ext cx="674255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29CED2-6D67-4CAC-B2B8-480F4E9820A9}"/>
              </a:ext>
            </a:extLst>
          </p:cNvPr>
          <p:cNvGrpSpPr/>
          <p:nvPr/>
        </p:nvGrpSpPr>
        <p:grpSpPr>
          <a:xfrm>
            <a:off x="7822170" y="3034577"/>
            <a:ext cx="674255" cy="479977"/>
            <a:chOff x="7822170" y="3034577"/>
            <a:chExt cx="674255" cy="47997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2C76D56-97BF-4AD2-BC85-6EF8601AF7ED}"/>
                </a:ext>
              </a:extLst>
            </p:cNvPr>
            <p:cNvSpPr/>
            <p:nvPr/>
          </p:nvSpPr>
          <p:spPr>
            <a:xfrm>
              <a:off x="7897094" y="3034577"/>
              <a:ext cx="434109" cy="434109"/>
            </a:xfrm>
            <a:prstGeom prst="ellipse">
              <a:avLst/>
            </a:prstGeom>
            <a:solidFill>
              <a:srgbClr val="F9C7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C7289E2-35CD-4160-80EC-714B835D0F56}"/>
                    </a:ext>
                  </a:extLst>
                </p:cNvPr>
                <p:cNvSpPr txBox="1"/>
                <p:nvPr/>
              </p:nvSpPr>
              <p:spPr>
                <a:xfrm>
                  <a:off x="7822170" y="3206777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C7289E2-35CD-4160-80EC-714B835D0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2170" y="3206777"/>
                  <a:ext cx="674255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595B80-5F5B-45E2-BB69-6569B8F9C35A}"/>
              </a:ext>
            </a:extLst>
          </p:cNvPr>
          <p:cNvGrpSpPr/>
          <p:nvPr/>
        </p:nvGrpSpPr>
        <p:grpSpPr>
          <a:xfrm>
            <a:off x="7823198" y="4522251"/>
            <a:ext cx="674255" cy="482952"/>
            <a:chOff x="7823198" y="4522251"/>
            <a:chExt cx="674255" cy="48295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A12278F-8EFB-48B8-A381-C318160E12DC}"/>
                </a:ext>
              </a:extLst>
            </p:cNvPr>
            <p:cNvSpPr/>
            <p:nvPr/>
          </p:nvSpPr>
          <p:spPr>
            <a:xfrm>
              <a:off x="7952507" y="4571094"/>
              <a:ext cx="434109" cy="434109"/>
            </a:xfrm>
            <a:prstGeom prst="ellipse">
              <a:avLst/>
            </a:prstGeom>
            <a:solidFill>
              <a:srgbClr val="E47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F9EFF9C-6A7B-4423-8C12-D23CAC088335}"/>
                </a:ext>
              </a:extLst>
            </p:cNvPr>
            <p:cNvSpPr/>
            <p:nvPr/>
          </p:nvSpPr>
          <p:spPr>
            <a:xfrm>
              <a:off x="7871023" y="4522251"/>
              <a:ext cx="434109" cy="434109"/>
            </a:xfrm>
            <a:prstGeom prst="ellipse">
              <a:avLst/>
            </a:prstGeom>
            <a:solidFill>
              <a:srgbClr val="E47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278C6E3-97B7-4FAD-8B1B-66154D54C00E}"/>
                    </a:ext>
                  </a:extLst>
                </p:cNvPr>
                <p:cNvSpPr txBox="1"/>
                <p:nvPr/>
              </p:nvSpPr>
              <p:spPr>
                <a:xfrm>
                  <a:off x="7823198" y="4587736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12</m:t>
                            </m:r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278C6E3-97B7-4FAD-8B1B-66154D54C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198" y="4587736"/>
                  <a:ext cx="674255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33C1CD-CC52-42E5-ABF8-10BDD4567342}"/>
              </a:ext>
            </a:extLst>
          </p:cNvPr>
          <p:cNvGrpSpPr/>
          <p:nvPr/>
        </p:nvGrpSpPr>
        <p:grpSpPr>
          <a:xfrm>
            <a:off x="7823200" y="5830959"/>
            <a:ext cx="674255" cy="481313"/>
            <a:chOff x="7823200" y="5830959"/>
            <a:chExt cx="674255" cy="4813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54DA87-D976-4E6F-B6E3-B977C8F9A958}"/>
                </a:ext>
              </a:extLst>
            </p:cNvPr>
            <p:cNvSpPr/>
            <p:nvPr/>
          </p:nvSpPr>
          <p:spPr>
            <a:xfrm>
              <a:off x="7924799" y="5830959"/>
              <a:ext cx="434109" cy="434109"/>
            </a:xfrm>
            <a:prstGeom prst="ellipse">
              <a:avLst/>
            </a:prstGeom>
            <a:solidFill>
              <a:srgbClr val="E47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B559030-CB80-4391-A4AB-601CB2F9AB6D}"/>
                    </a:ext>
                  </a:extLst>
                </p:cNvPr>
                <p:cNvSpPr txBox="1"/>
                <p:nvPr/>
              </p:nvSpPr>
              <p:spPr>
                <a:xfrm>
                  <a:off x="7823200" y="6004495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B559030-CB80-4391-A4AB-601CB2F9AB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200" y="6004495"/>
                  <a:ext cx="674255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6587472-296D-45BF-9587-04353C398A69}"/>
              </a:ext>
            </a:extLst>
          </p:cNvPr>
          <p:cNvGrpSpPr/>
          <p:nvPr/>
        </p:nvGrpSpPr>
        <p:grpSpPr>
          <a:xfrm>
            <a:off x="3781397" y="1657484"/>
            <a:ext cx="674255" cy="455612"/>
            <a:chOff x="3713399" y="1657484"/>
            <a:chExt cx="674255" cy="45561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0E0D52-69FE-4351-AB91-D415854A6C93}"/>
                </a:ext>
              </a:extLst>
            </p:cNvPr>
            <p:cNvSpPr/>
            <p:nvPr/>
          </p:nvSpPr>
          <p:spPr>
            <a:xfrm>
              <a:off x="3795958" y="1657484"/>
              <a:ext cx="434109" cy="434109"/>
            </a:xfrm>
            <a:prstGeom prst="ellipse">
              <a:avLst/>
            </a:prstGeom>
            <a:solidFill>
              <a:srgbClr val="F4EC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83913A8-9930-45A0-AC85-E2C0BD07E9B0}"/>
                    </a:ext>
                  </a:extLst>
                </p:cNvPr>
                <p:cNvSpPr txBox="1"/>
                <p:nvPr/>
              </p:nvSpPr>
              <p:spPr>
                <a:xfrm>
                  <a:off x="3713399" y="1805319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83913A8-9930-45A0-AC85-E2C0BD07E9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3399" y="1805319"/>
                  <a:ext cx="674255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50608F1-EDC9-41B3-87B5-94FD475367D5}"/>
              </a:ext>
            </a:extLst>
          </p:cNvPr>
          <p:cNvGrpSpPr/>
          <p:nvPr/>
        </p:nvGrpSpPr>
        <p:grpSpPr>
          <a:xfrm>
            <a:off x="3790774" y="3197174"/>
            <a:ext cx="674255" cy="434109"/>
            <a:chOff x="3722776" y="3197174"/>
            <a:chExt cx="674255" cy="43410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E4B34A3-305C-4AAF-BE8A-E8F59E948667}"/>
                </a:ext>
              </a:extLst>
            </p:cNvPr>
            <p:cNvSpPr/>
            <p:nvPr/>
          </p:nvSpPr>
          <p:spPr>
            <a:xfrm>
              <a:off x="3816326" y="3197174"/>
              <a:ext cx="434109" cy="434109"/>
            </a:xfrm>
            <a:prstGeom prst="ellipse">
              <a:avLst/>
            </a:prstGeom>
            <a:solidFill>
              <a:srgbClr val="F4EC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956137-C24F-4028-8549-08F796BF9D16}"/>
                    </a:ext>
                  </a:extLst>
                </p:cNvPr>
                <p:cNvSpPr txBox="1"/>
                <p:nvPr/>
              </p:nvSpPr>
              <p:spPr>
                <a:xfrm>
                  <a:off x="3722776" y="3218858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956137-C24F-4028-8549-08F796BF9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776" y="3218858"/>
                  <a:ext cx="674255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44FC51-1051-4292-9CAA-2EE266BE66B1}"/>
              </a:ext>
            </a:extLst>
          </p:cNvPr>
          <p:cNvGrpSpPr/>
          <p:nvPr/>
        </p:nvGrpSpPr>
        <p:grpSpPr>
          <a:xfrm>
            <a:off x="3710888" y="4585907"/>
            <a:ext cx="674255" cy="434109"/>
            <a:chOff x="3710888" y="4585907"/>
            <a:chExt cx="674255" cy="434109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6692A1A-16CF-4DF4-8EB7-3C94EA3868E2}"/>
                </a:ext>
              </a:extLst>
            </p:cNvPr>
            <p:cNvSpPr/>
            <p:nvPr/>
          </p:nvSpPr>
          <p:spPr>
            <a:xfrm>
              <a:off x="3838168" y="4585907"/>
              <a:ext cx="434109" cy="434109"/>
            </a:xfrm>
            <a:prstGeom prst="ellipse">
              <a:avLst/>
            </a:prstGeom>
            <a:solidFill>
              <a:srgbClr val="E47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F8C47F0-6D46-4793-82B2-C9479D772CD3}"/>
                    </a:ext>
                  </a:extLst>
                </p:cNvPr>
                <p:cNvSpPr txBox="1"/>
                <p:nvPr/>
              </p:nvSpPr>
              <p:spPr>
                <a:xfrm>
                  <a:off x="3710888" y="4607529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21</m:t>
                            </m:r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F8C47F0-6D46-4793-82B2-C9479D772C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888" y="4607529"/>
                  <a:ext cx="674255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B065BD-5E30-4478-B699-5BF306AF3009}"/>
              </a:ext>
            </a:extLst>
          </p:cNvPr>
          <p:cNvGrpSpPr/>
          <p:nvPr/>
        </p:nvGrpSpPr>
        <p:grpSpPr>
          <a:xfrm>
            <a:off x="3710540" y="5893764"/>
            <a:ext cx="674255" cy="434109"/>
            <a:chOff x="3710540" y="5893764"/>
            <a:chExt cx="674255" cy="43410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1B53BD-9C19-42CD-BA22-4A2CF09F6E9F}"/>
                </a:ext>
              </a:extLst>
            </p:cNvPr>
            <p:cNvSpPr/>
            <p:nvPr/>
          </p:nvSpPr>
          <p:spPr>
            <a:xfrm>
              <a:off x="3773056" y="5893764"/>
              <a:ext cx="434109" cy="434109"/>
            </a:xfrm>
            <a:prstGeom prst="ellipse">
              <a:avLst/>
            </a:prstGeom>
            <a:solidFill>
              <a:srgbClr val="E47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DD04AE3-FA0D-4BDC-8BE3-125BEED16E8F}"/>
                    </a:ext>
                  </a:extLst>
                </p:cNvPr>
                <p:cNvSpPr txBox="1"/>
                <p:nvPr/>
              </p:nvSpPr>
              <p:spPr>
                <a:xfrm>
                  <a:off x="3710540" y="5993170"/>
                  <a:ext cx="67425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DD04AE3-FA0D-4BDC-8BE3-125BEED16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540" y="5993170"/>
                  <a:ext cx="674255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C080C-3CA1-4673-AC59-97324895476E}"/>
              </a:ext>
            </a:extLst>
          </p:cNvPr>
          <p:cNvGrpSpPr/>
          <p:nvPr/>
        </p:nvGrpSpPr>
        <p:grpSpPr>
          <a:xfrm>
            <a:off x="8410604" y="305697"/>
            <a:ext cx="877455" cy="523220"/>
            <a:chOff x="8410604" y="305697"/>
            <a:chExt cx="877455" cy="52322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205890A-1CBF-4CBE-9ADF-F18A68E69BAF}"/>
                </a:ext>
              </a:extLst>
            </p:cNvPr>
            <p:cNvSpPr/>
            <p:nvPr/>
          </p:nvSpPr>
          <p:spPr>
            <a:xfrm>
              <a:off x="8624568" y="321955"/>
              <a:ext cx="468000" cy="468000"/>
            </a:xfrm>
            <a:prstGeom prst="ellipse">
              <a:avLst/>
            </a:prstGeom>
            <a:solidFill>
              <a:srgbClr val="F9C7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41147A5-FA0E-4F79-9525-1FC2DB02BB67}"/>
                </a:ext>
              </a:extLst>
            </p:cNvPr>
            <p:cNvSpPr txBox="1"/>
            <p:nvPr/>
          </p:nvSpPr>
          <p:spPr>
            <a:xfrm flipH="1">
              <a:off x="8410604" y="305697"/>
              <a:ext cx="877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Cell comb</a:t>
              </a:r>
              <a:endParaRPr lang="en-PH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05EA2A9-D59A-4539-BBA0-9EFDC96D6C4E}"/>
              </a:ext>
            </a:extLst>
          </p:cNvPr>
          <p:cNvGrpSpPr/>
          <p:nvPr/>
        </p:nvGrpSpPr>
        <p:grpSpPr>
          <a:xfrm>
            <a:off x="2909258" y="298672"/>
            <a:ext cx="877455" cy="523220"/>
            <a:chOff x="2909258" y="298672"/>
            <a:chExt cx="877455" cy="52322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57E09E3-7C22-47B6-8D48-9ED541026F39}"/>
                </a:ext>
              </a:extLst>
            </p:cNvPr>
            <p:cNvSpPr/>
            <p:nvPr/>
          </p:nvSpPr>
          <p:spPr>
            <a:xfrm>
              <a:off x="3119578" y="332506"/>
              <a:ext cx="468000" cy="468000"/>
            </a:xfrm>
            <a:prstGeom prst="ellipse">
              <a:avLst/>
            </a:prstGeom>
            <a:solidFill>
              <a:srgbClr val="F6ED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A0799A-C447-4E7D-80BA-A5427333E246}"/>
                </a:ext>
              </a:extLst>
            </p:cNvPr>
            <p:cNvSpPr txBox="1"/>
            <p:nvPr/>
          </p:nvSpPr>
          <p:spPr>
            <a:xfrm flipH="1">
              <a:off x="2909258" y="298672"/>
              <a:ext cx="877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Cell comb</a:t>
              </a:r>
              <a:endParaRPr lang="en-PH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81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27FEE9-2B87-4ACB-BDE0-65971613E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27" y="0"/>
            <a:ext cx="11173146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DA598C-75D4-47F7-AA9D-DD88428F6E79}"/>
                  </a:ext>
                </a:extLst>
              </p:cNvPr>
              <p:cNvSpPr txBox="1"/>
              <p:nvPr/>
            </p:nvSpPr>
            <p:spPr>
              <a:xfrm>
                <a:off x="4692069" y="265093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3D49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3D49A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3D49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9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DA598C-75D4-47F7-AA9D-DD88428F6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069" y="2650938"/>
                <a:ext cx="67425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147098-06BD-4332-949E-1DA1B1A68DBD}"/>
                  </a:ext>
                </a:extLst>
              </p:cNvPr>
              <p:cNvSpPr txBox="1"/>
              <p:nvPr/>
            </p:nvSpPr>
            <p:spPr>
              <a:xfrm>
                <a:off x="6816437" y="265093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9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147098-06BD-4332-949E-1DA1B1A6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437" y="2650938"/>
                <a:ext cx="67425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903DC453-6886-4E1E-A561-106EB8FDFBC1}"/>
              </a:ext>
            </a:extLst>
          </p:cNvPr>
          <p:cNvSpPr/>
          <p:nvPr/>
        </p:nvSpPr>
        <p:spPr>
          <a:xfrm>
            <a:off x="1136073" y="350979"/>
            <a:ext cx="434109" cy="434109"/>
          </a:xfrm>
          <a:prstGeom prst="ellipse">
            <a:avLst/>
          </a:prstGeom>
          <a:solidFill>
            <a:srgbClr val="F6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185D38-1A90-4570-835C-DD17A42067F6}"/>
              </a:ext>
            </a:extLst>
          </p:cNvPr>
          <p:cNvSpPr/>
          <p:nvPr/>
        </p:nvSpPr>
        <p:spPr>
          <a:xfrm>
            <a:off x="1136072" y="1741052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B1DA21-691A-476F-9C5B-336A1E708706}"/>
                  </a:ext>
                </a:extLst>
              </p:cNvPr>
              <p:cNvSpPr txBox="1"/>
              <p:nvPr/>
            </p:nvSpPr>
            <p:spPr>
              <a:xfrm>
                <a:off x="1006762" y="406395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B1DA21-691A-476F-9C5B-336A1E708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2" y="406395"/>
                <a:ext cx="67425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6B88BD1C-43BB-4FDD-BA13-9C6B8247202D}"/>
              </a:ext>
            </a:extLst>
          </p:cNvPr>
          <p:cNvSpPr/>
          <p:nvPr/>
        </p:nvSpPr>
        <p:spPr>
          <a:xfrm>
            <a:off x="1145306" y="3094302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0E0438-550B-4713-9319-DCBF848DE1D3}"/>
                  </a:ext>
                </a:extLst>
              </p:cNvPr>
              <p:cNvSpPr txBox="1"/>
              <p:nvPr/>
            </p:nvSpPr>
            <p:spPr>
              <a:xfrm>
                <a:off x="997526" y="3191150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0E0438-550B-4713-9319-DCBF848DE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26" y="3191150"/>
                <a:ext cx="67425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92B5C655-A5A5-454F-BBAF-89474EEEC71E}"/>
              </a:ext>
            </a:extLst>
          </p:cNvPr>
          <p:cNvSpPr/>
          <p:nvPr/>
        </p:nvSpPr>
        <p:spPr>
          <a:xfrm>
            <a:off x="5121561" y="324756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25BEDB-D92B-4215-8A9E-75F2DEFB19DF}"/>
              </a:ext>
            </a:extLst>
          </p:cNvPr>
          <p:cNvSpPr/>
          <p:nvPr/>
        </p:nvSpPr>
        <p:spPr>
          <a:xfrm>
            <a:off x="6617860" y="278576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035240-2F03-4B11-AA49-22841CCAF884}"/>
              </a:ext>
            </a:extLst>
          </p:cNvPr>
          <p:cNvSpPr/>
          <p:nvPr/>
        </p:nvSpPr>
        <p:spPr>
          <a:xfrm>
            <a:off x="10603352" y="341741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1B0762-DBC6-4AEB-9C2F-2B24D89E062B}"/>
                  </a:ext>
                </a:extLst>
              </p:cNvPr>
              <p:cNvSpPr txBox="1"/>
              <p:nvPr/>
            </p:nvSpPr>
            <p:spPr>
              <a:xfrm>
                <a:off x="10557168" y="39567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1B0762-DBC6-4AEB-9C2F-2B24D89E0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68" y="395672"/>
                <a:ext cx="67425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E417A5B6-8955-4FBF-97F1-ACD86E791CD4}"/>
              </a:ext>
            </a:extLst>
          </p:cNvPr>
          <p:cNvSpPr/>
          <p:nvPr/>
        </p:nvSpPr>
        <p:spPr>
          <a:xfrm>
            <a:off x="10658766" y="1668489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FDF659-66F1-4CD7-89FD-70314EFADE13}"/>
              </a:ext>
            </a:extLst>
          </p:cNvPr>
          <p:cNvSpPr/>
          <p:nvPr/>
        </p:nvSpPr>
        <p:spPr>
          <a:xfrm>
            <a:off x="10619449" y="3157314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C0A39A-4499-4B21-9CBB-2EE9E174D6E0}"/>
                  </a:ext>
                </a:extLst>
              </p:cNvPr>
              <p:cNvSpPr txBox="1"/>
              <p:nvPr/>
            </p:nvSpPr>
            <p:spPr>
              <a:xfrm>
                <a:off x="10557164" y="319441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C0A39A-4499-4B21-9CBB-2EE9E174D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64" y="3194412"/>
                <a:ext cx="67425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F0DD55E2-089B-4773-AA41-A43540E7AE8A}"/>
              </a:ext>
            </a:extLst>
          </p:cNvPr>
          <p:cNvSpPr/>
          <p:nvPr/>
        </p:nvSpPr>
        <p:spPr>
          <a:xfrm>
            <a:off x="7897094" y="1741052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2C76D56-97BF-4AD2-BC85-6EF8601AF7ED}"/>
              </a:ext>
            </a:extLst>
          </p:cNvPr>
          <p:cNvSpPr/>
          <p:nvPr/>
        </p:nvSpPr>
        <p:spPr>
          <a:xfrm>
            <a:off x="7897094" y="3034577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12278F-8EFB-48B8-A381-C318160E12DC}"/>
              </a:ext>
            </a:extLst>
          </p:cNvPr>
          <p:cNvSpPr/>
          <p:nvPr/>
        </p:nvSpPr>
        <p:spPr>
          <a:xfrm>
            <a:off x="7952507" y="4571094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F9EFF9C-6A7B-4423-8C12-D23CAC088335}"/>
              </a:ext>
            </a:extLst>
          </p:cNvPr>
          <p:cNvSpPr/>
          <p:nvPr/>
        </p:nvSpPr>
        <p:spPr>
          <a:xfrm>
            <a:off x="7871023" y="4522251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C54DA87-D976-4E6F-B6E3-B977C8F9A958}"/>
              </a:ext>
            </a:extLst>
          </p:cNvPr>
          <p:cNvSpPr/>
          <p:nvPr/>
        </p:nvSpPr>
        <p:spPr>
          <a:xfrm>
            <a:off x="7924799" y="5830959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80E0D52-69FE-4351-AB91-D415854A6C93}"/>
              </a:ext>
            </a:extLst>
          </p:cNvPr>
          <p:cNvSpPr/>
          <p:nvPr/>
        </p:nvSpPr>
        <p:spPr>
          <a:xfrm>
            <a:off x="3795958" y="1657484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E4B34A3-305C-4AAF-BE8A-E8F59E948667}"/>
              </a:ext>
            </a:extLst>
          </p:cNvPr>
          <p:cNvSpPr/>
          <p:nvPr/>
        </p:nvSpPr>
        <p:spPr>
          <a:xfrm>
            <a:off x="3816326" y="3197174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6692A1A-16CF-4DF4-8EB7-3C94EA3868E2}"/>
              </a:ext>
            </a:extLst>
          </p:cNvPr>
          <p:cNvSpPr/>
          <p:nvPr/>
        </p:nvSpPr>
        <p:spPr>
          <a:xfrm>
            <a:off x="3838168" y="4585907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51B53BD-9C19-42CD-BA22-4A2CF09F6E9F}"/>
              </a:ext>
            </a:extLst>
          </p:cNvPr>
          <p:cNvSpPr/>
          <p:nvPr/>
        </p:nvSpPr>
        <p:spPr>
          <a:xfrm>
            <a:off x="3773056" y="5893764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165CD1-99DE-4FF0-86A0-ABF4A3894E81}"/>
                  </a:ext>
                </a:extLst>
              </p:cNvPr>
              <p:cNvSpPr txBox="1"/>
              <p:nvPr/>
            </p:nvSpPr>
            <p:spPr>
              <a:xfrm>
                <a:off x="4886555" y="2036661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DB6E0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B6E0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B6E0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B6E0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165CD1-99DE-4FF0-86A0-ABF4A3894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555" y="2036661"/>
                <a:ext cx="674255" cy="276999"/>
              </a:xfrm>
              <a:prstGeom prst="rect">
                <a:avLst/>
              </a:prstGeom>
              <a:blipFill>
                <a:blip r:embed="rId21"/>
                <a:stretch>
                  <a:fillRect r="-1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5FA77C-216B-40FC-AECD-292DE1574F78}"/>
                  </a:ext>
                </a:extLst>
              </p:cNvPr>
              <p:cNvSpPr txBox="1"/>
              <p:nvPr/>
            </p:nvSpPr>
            <p:spPr>
              <a:xfrm>
                <a:off x="4543207" y="392864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3D49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3D49A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3D49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9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5FA77C-216B-40FC-AECD-292DE157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07" y="3928648"/>
                <a:ext cx="674255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B725513-FADE-4972-ADF7-83A4F4A30B4F}"/>
                  </a:ext>
                </a:extLst>
              </p:cNvPr>
              <p:cNvSpPr txBox="1"/>
              <p:nvPr/>
            </p:nvSpPr>
            <p:spPr>
              <a:xfrm>
                <a:off x="6979076" y="392864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D49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9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B725513-FADE-4972-ADF7-83A4F4A30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076" y="3928648"/>
                <a:ext cx="674255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147D0DC-C3E4-482D-8C0C-D728DD841497}"/>
                  </a:ext>
                </a:extLst>
              </p:cNvPr>
              <p:cNvSpPr txBox="1"/>
              <p:nvPr/>
            </p:nvSpPr>
            <p:spPr>
              <a:xfrm>
                <a:off x="6479220" y="203352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B6E0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147D0DC-C3E4-482D-8C0C-D728DD841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220" y="2033528"/>
                <a:ext cx="674255" cy="276999"/>
              </a:xfrm>
              <a:prstGeom prst="rect">
                <a:avLst/>
              </a:prstGeom>
              <a:blipFill>
                <a:blip r:embed="rId24"/>
                <a:stretch>
                  <a:fillRect r="-1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A34A786-74F9-41F8-9272-6D52840E2100}"/>
                  </a:ext>
                </a:extLst>
              </p:cNvPr>
              <p:cNvSpPr txBox="1"/>
              <p:nvPr/>
            </p:nvSpPr>
            <p:spPr>
              <a:xfrm>
                <a:off x="4524735" y="320653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B6E0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A34A786-74F9-41F8-9272-6D52840E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735" y="3206538"/>
                <a:ext cx="674255" cy="276999"/>
              </a:xfrm>
              <a:prstGeom prst="rect">
                <a:avLst/>
              </a:prstGeom>
              <a:blipFill>
                <a:blip r:embed="rId25"/>
                <a:stretch>
                  <a:fillRect r="-36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1D8D7A-3F76-481F-855E-17110B210E51}"/>
                  </a:ext>
                </a:extLst>
              </p:cNvPr>
              <p:cNvSpPr txBox="1"/>
              <p:nvPr/>
            </p:nvSpPr>
            <p:spPr>
              <a:xfrm>
                <a:off x="6905189" y="3200817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B6E0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1D8D7A-3F76-481F-855E-17110B21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189" y="3200817"/>
                <a:ext cx="674255" cy="276999"/>
              </a:xfrm>
              <a:prstGeom prst="rect">
                <a:avLst/>
              </a:prstGeom>
              <a:blipFill>
                <a:blip r:embed="rId26"/>
                <a:stretch>
                  <a:fillRect r="-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2FCF816-F7CD-4EBE-A4CF-9EB080F3F108}"/>
                  </a:ext>
                </a:extLst>
              </p:cNvPr>
              <p:cNvSpPr txBox="1"/>
              <p:nvPr/>
            </p:nvSpPr>
            <p:spPr>
              <a:xfrm>
                <a:off x="8386616" y="5253765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DB6E0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B6E0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2FCF816-F7CD-4EBE-A4CF-9EB080F3F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616" y="5253765"/>
                <a:ext cx="674255" cy="276999"/>
              </a:xfrm>
              <a:prstGeom prst="rect">
                <a:avLst/>
              </a:prstGeom>
              <a:blipFill>
                <a:blip r:embed="rId27"/>
                <a:stretch>
                  <a:fillRect r="-71818"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01E252F-7FA1-4ED8-8BD8-B86050ED8B53}"/>
                  </a:ext>
                </a:extLst>
              </p:cNvPr>
              <p:cNvSpPr txBox="1"/>
              <p:nvPr/>
            </p:nvSpPr>
            <p:spPr>
              <a:xfrm>
                <a:off x="8719173" y="640637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DB6E0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B6E0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01E252F-7FA1-4ED8-8BD8-B86050ED8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73" y="6406378"/>
                <a:ext cx="674255" cy="276999"/>
              </a:xfrm>
              <a:prstGeom prst="rect">
                <a:avLst/>
              </a:prstGeom>
              <a:blipFill>
                <a:blip r:embed="rId28"/>
                <a:stretch>
                  <a:fillRect r="-62162"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33BB83F-16EB-48F9-B555-D1E7C057A925}"/>
                  </a:ext>
                </a:extLst>
              </p:cNvPr>
              <p:cNvSpPr txBox="1"/>
              <p:nvPr/>
            </p:nvSpPr>
            <p:spPr>
              <a:xfrm>
                <a:off x="2892738" y="5253765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DB6E0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B6E0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33BB83F-16EB-48F9-B555-D1E7C057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738" y="5253765"/>
                <a:ext cx="674255" cy="276999"/>
              </a:xfrm>
              <a:prstGeom prst="rect">
                <a:avLst/>
              </a:prstGeom>
              <a:blipFill>
                <a:blip r:embed="rId29"/>
                <a:stretch>
                  <a:fillRect r="-74545"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CE64A9-AE5E-46C4-9CB1-591F8B6BDB74}"/>
                  </a:ext>
                </a:extLst>
              </p:cNvPr>
              <p:cNvSpPr txBox="1"/>
              <p:nvPr/>
            </p:nvSpPr>
            <p:spPr>
              <a:xfrm>
                <a:off x="2291496" y="6406377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DB6E0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DB6E0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B6E0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B6E0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CE64A9-AE5E-46C4-9CB1-591F8B6BD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496" y="6406377"/>
                <a:ext cx="674255" cy="276999"/>
              </a:xfrm>
              <a:prstGeom prst="rect">
                <a:avLst/>
              </a:prstGeom>
              <a:blipFill>
                <a:blip r:embed="rId30"/>
                <a:stretch>
                  <a:fillRect r="-64865"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415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8A0307C6-1A66-4DEB-B31A-A6AB70988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55" y="0"/>
            <a:ext cx="7561089" cy="6858000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1DE7524E-F943-44DD-ACC8-DC3B2B78CE17}"/>
              </a:ext>
            </a:extLst>
          </p:cNvPr>
          <p:cNvSpPr/>
          <p:nvPr/>
        </p:nvSpPr>
        <p:spPr>
          <a:xfrm>
            <a:off x="8376864" y="243645"/>
            <a:ext cx="648000" cy="648000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1FDC7C9-14EA-4D94-9454-DF1673C9848E}"/>
              </a:ext>
            </a:extLst>
          </p:cNvPr>
          <p:cNvSpPr/>
          <p:nvPr/>
        </p:nvSpPr>
        <p:spPr>
          <a:xfrm>
            <a:off x="3134752" y="260761"/>
            <a:ext cx="648000" cy="648000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BF1BB3A-1955-4EAD-AC52-34B689CB41BF}"/>
              </a:ext>
            </a:extLst>
          </p:cNvPr>
          <p:cNvSpPr/>
          <p:nvPr/>
        </p:nvSpPr>
        <p:spPr>
          <a:xfrm>
            <a:off x="3137657" y="3821122"/>
            <a:ext cx="648000" cy="648000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D5427C-4D0A-441D-8DB5-AC9BF48E20EA}"/>
                  </a:ext>
                </a:extLst>
              </p:cNvPr>
              <p:cNvSpPr txBox="1"/>
              <p:nvPr/>
            </p:nvSpPr>
            <p:spPr>
              <a:xfrm>
                <a:off x="4630951" y="1639166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D5427C-4D0A-441D-8DB5-AC9BF48E2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951" y="1639166"/>
                <a:ext cx="67425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5CEA0-BCB7-4750-87F0-6EAFBDB6AAC2}"/>
                  </a:ext>
                </a:extLst>
              </p:cNvPr>
              <p:cNvSpPr txBox="1"/>
              <p:nvPr/>
            </p:nvSpPr>
            <p:spPr>
              <a:xfrm>
                <a:off x="6864628" y="1637741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5CEA0-BCB7-4750-87F0-6EAFBDB6A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628" y="1637741"/>
                <a:ext cx="67425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497F25-BFA9-43D7-8E6B-F5B6AEA8E277}"/>
                  </a:ext>
                </a:extLst>
              </p:cNvPr>
              <p:cNvSpPr txBox="1"/>
              <p:nvPr/>
            </p:nvSpPr>
            <p:spPr>
              <a:xfrm>
                <a:off x="8363736" y="397012"/>
                <a:ext cx="67425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497F25-BFA9-43D7-8E6B-F5B6AEA8E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736" y="397012"/>
                <a:ext cx="67425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119D7820-FA34-48D0-82D7-B865C8769A6C}"/>
              </a:ext>
            </a:extLst>
          </p:cNvPr>
          <p:cNvSpPr/>
          <p:nvPr/>
        </p:nvSpPr>
        <p:spPr>
          <a:xfrm>
            <a:off x="8380755" y="2049037"/>
            <a:ext cx="648000" cy="648000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FD3C5F-09FE-47CD-85A3-8F93A0B8D47A}"/>
                  </a:ext>
                </a:extLst>
              </p:cNvPr>
              <p:cNvSpPr txBox="1"/>
              <p:nvPr/>
            </p:nvSpPr>
            <p:spPr>
              <a:xfrm>
                <a:off x="8367628" y="2182244"/>
                <a:ext cx="67425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FD3C5F-09FE-47CD-85A3-8F93A0B8D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628" y="2182244"/>
                <a:ext cx="67425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1A2C34-3B65-4441-8CB6-C336ECF56782}"/>
                  </a:ext>
                </a:extLst>
              </p:cNvPr>
              <p:cNvSpPr txBox="1"/>
              <p:nvPr/>
            </p:nvSpPr>
            <p:spPr>
              <a:xfrm>
                <a:off x="3125516" y="397012"/>
                <a:ext cx="67425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1A2C34-3B65-4441-8CB6-C336ECF56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516" y="397012"/>
                <a:ext cx="67425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2DF1E7-5BF8-4582-8ED3-3AE73E714FF5}"/>
                  </a:ext>
                </a:extLst>
              </p:cNvPr>
              <p:cNvSpPr txBox="1"/>
              <p:nvPr/>
            </p:nvSpPr>
            <p:spPr>
              <a:xfrm>
                <a:off x="3108497" y="3959961"/>
                <a:ext cx="67425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2DF1E7-5BF8-4582-8ED3-3AE73E714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497" y="3959961"/>
                <a:ext cx="67425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ED1FED-77A1-4476-B465-DBEACD07CEA0}"/>
                  </a:ext>
                </a:extLst>
              </p:cNvPr>
              <p:cNvSpPr txBox="1"/>
              <p:nvPr/>
            </p:nvSpPr>
            <p:spPr>
              <a:xfrm>
                <a:off x="4645888" y="770261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ED1FED-77A1-4476-B465-DBEACD07C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888" y="770261"/>
                <a:ext cx="674255" cy="307777"/>
              </a:xfrm>
              <a:prstGeom prst="rect">
                <a:avLst/>
              </a:prstGeom>
              <a:blipFill>
                <a:blip r:embed="rId9"/>
                <a:stretch>
                  <a:fillRect r="-279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946137-99CE-44AD-9948-BE839C594B9D}"/>
                  </a:ext>
                </a:extLst>
              </p:cNvPr>
              <p:cNvSpPr txBox="1"/>
              <p:nvPr/>
            </p:nvSpPr>
            <p:spPr>
              <a:xfrm>
                <a:off x="6916619" y="5358437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946137-99CE-44AD-9948-BE839C594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619" y="5358437"/>
                <a:ext cx="67425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DD292E-C9F5-4D4C-90F0-4EA0B6007032}"/>
                  </a:ext>
                </a:extLst>
              </p:cNvPr>
              <p:cNvSpPr txBox="1"/>
              <p:nvPr/>
            </p:nvSpPr>
            <p:spPr>
              <a:xfrm>
                <a:off x="4630950" y="5358438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DD292E-C9F5-4D4C-90F0-4EA0B6007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950" y="5358438"/>
                <a:ext cx="67425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E2C913-804A-4874-A5ED-DD1F855AFD78}"/>
                  </a:ext>
                </a:extLst>
              </p:cNvPr>
              <p:cNvSpPr txBox="1"/>
              <p:nvPr/>
            </p:nvSpPr>
            <p:spPr>
              <a:xfrm>
                <a:off x="6586961" y="75487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E2C913-804A-4874-A5ED-DD1F855AF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61" y="754872"/>
                <a:ext cx="674255" cy="307777"/>
              </a:xfrm>
              <a:prstGeom prst="rect">
                <a:avLst/>
              </a:prstGeom>
              <a:blipFill>
                <a:blip r:embed="rId12"/>
                <a:stretch>
                  <a:fillRect r="-30909" b="-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9E4593-597C-40A9-B30D-12331CB1215D}"/>
                  </a:ext>
                </a:extLst>
              </p:cNvPr>
              <p:cNvSpPr txBox="1"/>
              <p:nvPr/>
            </p:nvSpPr>
            <p:spPr>
              <a:xfrm>
                <a:off x="7117138" y="477494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9E4593-597C-40A9-B30D-12331CB1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138" y="4774942"/>
                <a:ext cx="674255" cy="307777"/>
              </a:xfrm>
              <a:prstGeom prst="rect">
                <a:avLst/>
              </a:prstGeom>
              <a:blipFill>
                <a:blip r:embed="rId13"/>
                <a:stretch>
                  <a:fillRect r="-1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24D5F8-0589-4FF2-A685-264BC95A8F06}"/>
                  </a:ext>
                </a:extLst>
              </p:cNvPr>
              <p:cNvSpPr txBox="1"/>
              <p:nvPr/>
            </p:nvSpPr>
            <p:spPr>
              <a:xfrm>
                <a:off x="4210604" y="4776383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24D5F8-0589-4FF2-A685-264BC95A8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04" y="4776383"/>
                <a:ext cx="674255" cy="307777"/>
              </a:xfrm>
              <a:prstGeom prst="rect">
                <a:avLst/>
              </a:prstGeom>
              <a:blipFill>
                <a:blip r:embed="rId14"/>
                <a:stretch>
                  <a:fillRect r="-21818" b="-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F885468-ABD2-4875-B1BD-E7DF4F52F624}"/>
                  </a:ext>
                </a:extLst>
              </p:cNvPr>
              <p:cNvSpPr txBox="1"/>
              <p:nvPr/>
            </p:nvSpPr>
            <p:spPr>
              <a:xfrm>
                <a:off x="9202289" y="4759675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F885468-ABD2-4875-B1BD-E7DF4F52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289" y="4759675"/>
                <a:ext cx="674255" cy="307777"/>
              </a:xfrm>
              <a:prstGeom prst="rect">
                <a:avLst/>
              </a:prstGeom>
              <a:blipFill>
                <a:blip r:embed="rId15"/>
                <a:stretch>
                  <a:fillRect r="-97273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A67DD2-D2F3-4BE6-8DB8-197A6952615E}"/>
                  </a:ext>
                </a:extLst>
              </p:cNvPr>
              <p:cNvSpPr txBox="1"/>
              <p:nvPr/>
            </p:nvSpPr>
            <p:spPr>
              <a:xfrm>
                <a:off x="9195923" y="6156473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A67DD2-D2F3-4BE6-8DB8-197A69526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923" y="6156473"/>
                <a:ext cx="674255" cy="307777"/>
              </a:xfrm>
              <a:prstGeom prst="rect">
                <a:avLst/>
              </a:prstGeom>
              <a:blipFill>
                <a:blip r:embed="rId16"/>
                <a:stretch>
                  <a:fillRect r="-87273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BAEC9A77-9C1B-46CC-A64B-A689ABDF2098}"/>
              </a:ext>
            </a:extLst>
          </p:cNvPr>
          <p:cNvSpPr/>
          <p:nvPr/>
        </p:nvSpPr>
        <p:spPr>
          <a:xfrm>
            <a:off x="3139428" y="2049077"/>
            <a:ext cx="648000" cy="648000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A6061C-E78F-4939-A6C4-1671B82A799C}"/>
                  </a:ext>
                </a:extLst>
              </p:cNvPr>
              <p:cNvSpPr txBox="1"/>
              <p:nvPr/>
            </p:nvSpPr>
            <p:spPr>
              <a:xfrm>
                <a:off x="1978327" y="4759676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A6061C-E78F-4939-A6C4-1671B82A7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327" y="4759676"/>
                <a:ext cx="674255" cy="307777"/>
              </a:xfrm>
              <a:prstGeom prst="rect">
                <a:avLst/>
              </a:prstGeom>
              <a:blipFill>
                <a:blip r:embed="rId17"/>
                <a:stretch>
                  <a:fillRect r="-99091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21980D0-C297-48D6-84CC-3CDC1BDB800D}"/>
                  </a:ext>
                </a:extLst>
              </p:cNvPr>
              <p:cNvSpPr txBox="1"/>
              <p:nvPr/>
            </p:nvSpPr>
            <p:spPr>
              <a:xfrm>
                <a:off x="1622540" y="6160129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21980D0-C297-48D6-84CC-3CDC1BDB8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540" y="6160129"/>
                <a:ext cx="674255" cy="307777"/>
              </a:xfrm>
              <a:prstGeom prst="rect">
                <a:avLst/>
              </a:prstGeom>
              <a:blipFill>
                <a:blip r:embed="rId18"/>
                <a:stretch>
                  <a:fillRect r="-88288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557D53-8F21-4DE6-89F2-CD567ABC36FF}"/>
                  </a:ext>
                </a:extLst>
              </p:cNvPr>
              <p:cNvSpPr txBox="1"/>
              <p:nvPr/>
            </p:nvSpPr>
            <p:spPr>
              <a:xfrm>
                <a:off x="3131648" y="2190459"/>
                <a:ext cx="67425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557D53-8F21-4DE6-89F2-CD567ABC3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648" y="2190459"/>
                <a:ext cx="674255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251C4639-1777-4444-A05C-B6351D31F7A8}"/>
              </a:ext>
            </a:extLst>
          </p:cNvPr>
          <p:cNvSpPr/>
          <p:nvPr/>
        </p:nvSpPr>
        <p:spPr>
          <a:xfrm>
            <a:off x="8373808" y="3835467"/>
            <a:ext cx="648000" cy="648000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851F80-2DC1-41BC-BDA2-2EFC3D98C58E}"/>
              </a:ext>
            </a:extLst>
          </p:cNvPr>
          <p:cNvSpPr/>
          <p:nvPr/>
        </p:nvSpPr>
        <p:spPr>
          <a:xfrm>
            <a:off x="8380592" y="5604879"/>
            <a:ext cx="648000" cy="648000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DFF7703-9DED-4276-A85B-6DAADF3F379C}"/>
              </a:ext>
            </a:extLst>
          </p:cNvPr>
          <p:cNvSpPr/>
          <p:nvPr/>
        </p:nvSpPr>
        <p:spPr>
          <a:xfrm>
            <a:off x="3127013" y="5596108"/>
            <a:ext cx="648000" cy="648000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2FFC83-B61F-4BE3-A03E-E347148A169B}"/>
                  </a:ext>
                </a:extLst>
              </p:cNvPr>
              <p:cNvSpPr txBox="1"/>
              <p:nvPr/>
            </p:nvSpPr>
            <p:spPr>
              <a:xfrm>
                <a:off x="8368139" y="3965551"/>
                <a:ext cx="67425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2FFC83-B61F-4BE3-A03E-E347148A1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39" y="3965551"/>
                <a:ext cx="674255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7FC1FF-A008-40ED-8685-F2E8F2A1DC6E}"/>
                  </a:ext>
                </a:extLst>
              </p:cNvPr>
              <p:cNvSpPr txBox="1"/>
              <p:nvPr/>
            </p:nvSpPr>
            <p:spPr>
              <a:xfrm>
                <a:off x="3119418" y="5743792"/>
                <a:ext cx="67425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0" lang="en-P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7FC1FF-A008-40ED-8685-F2E8F2A1D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418" y="5743792"/>
                <a:ext cx="674255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0AAFD3-6AB9-4C24-A651-DBFEF84C34FB}"/>
                  </a:ext>
                </a:extLst>
              </p:cNvPr>
              <p:cNvSpPr txBox="1"/>
              <p:nvPr/>
            </p:nvSpPr>
            <p:spPr>
              <a:xfrm>
                <a:off x="8358903" y="5745880"/>
                <a:ext cx="67425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P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0AAFD3-6AB9-4C24-A651-DBFEF84C3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903" y="5745880"/>
                <a:ext cx="674255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E8C3E65-351B-49CE-8F7D-981C5933D828}"/>
                  </a:ext>
                </a:extLst>
              </p:cNvPr>
              <p:cNvSpPr/>
              <p:nvPr/>
            </p:nvSpPr>
            <p:spPr>
              <a:xfrm flipH="1">
                <a:off x="2403479" y="3821122"/>
                <a:ext cx="6660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E8C3E65-351B-49CE-8F7D-981C5933D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03479" y="3821122"/>
                <a:ext cx="666080" cy="307777"/>
              </a:xfrm>
              <a:prstGeom prst="rect">
                <a:avLst/>
              </a:prstGeom>
              <a:blipFill>
                <a:blip r:embed="rId2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81CB581-E7AA-45E1-871A-9B8ADB2BDC32}"/>
                  </a:ext>
                </a:extLst>
              </p:cNvPr>
              <p:cNvSpPr/>
              <p:nvPr/>
            </p:nvSpPr>
            <p:spPr>
              <a:xfrm flipH="1">
                <a:off x="3386557" y="6419500"/>
                <a:ext cx="59926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81CB581-E7AA-45E1-871A-9B8ADB2BDC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86557" y="6419500"/>
                <a:ext cx="599267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DE082F8-5FBB-4DD4-8E2E-B8EC1D519AA3}"/>
                  </a:ext>
                </a:extLst>
              </p:cNvPr>
              <p:cNvSpPr/>
              <p:nvPr/>
            </p:nvSpPr>
            <p:spPr>
              <a:xfrm flipH="1">
                <a:off x="8187706" y="6419499"/>
                <a:ext cx="5950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DE082F8-5FBB-4DD4-8E2E-B8EC1D519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87706" y="6419499"/>
                <a:ext cx="59509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4AD27F8-B718-490B-A898-BAAF13D93834}"/>
                  </a:ext>
                </a:extLst>
              </p:cNvPr>
              <p:cNvSpPr/>
              <p:nvPr/>
            </p:nvSpPr>
            <p:spPr>
              <a:xfrm flipH="1">
                <a:off x="9125240" y="3842454"/>
                <a:ext cx="66191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4AD27F8-B718-490B-A898-BAAF13D93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25240" y="3842454"/>
                <a:ext cx="661912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13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B8101A6B-217A-45C1-996E-6843060C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86" y="0"/>
            <a:ext cx="6743700" cy="68580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B0B8C0CE-8971-458A-9CEB-7D15B59C3D3F}"/>
              </a:ext>
            </a:extLst>
          </p:cNvPr>
          <p:cNvSpPr/>
          <p:nvPr/>
        </p:nvSpPr>
        <p:spPr>
          <a:xfrm>
            <a:off x="5060255" y="241632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E95D82-AA5A-481A-9092-086370A40A8F}"/>
                  </a:ext>
                </a:extLst>
              </p:cNvPr>
              <p:cNvSpPr txBox="1"/>
              <p:nvPr/>
            </p:nvSpPr>
            <p:spPr>
              <a:xfrm>
                <a:off x="4967891" y="321784"/>
                <a:ext cx="67425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E95D82-AA5A-481A-9092-086370A40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891" y="321784"/>
                <a:ext cx="674255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006D9049-B5E5-4F5A-87D1-541C17D4FE87}"/>
              </a:ext>
            </a:extLst>
          </p:cNvPr>
          <p:cNvSpPr/>
          <p:nvPr/>
        </p:nvSpPr>
        <p:spPr>
          <a:xfrm>
            <a:off x="6651458" y="203199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B4BD9D-F0CF-408A-A5DF-6CEE79277B9B}"/>
                  </a:ext>
                </a:extLst>
              </p:cNvPr>
              <p:cNvSpPr txBox="1"/>
              <p:nvPr/>
            </p:nvSpPr>
            <p:spPr>
              <a:xfrm>
                <a:off x="6531384" y="329531"/>
                <a:ext cx="67425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B4BD9D-F0CF-408A-A5DF-6CEE79277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384" y="329531"/>
                <a:ext cx="674255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E868405D-F68E-4845-862B-628F5998E6AE}"/>
              </a:ext>
            </a:extLst>
          </p:cNvPr>
          <p:cNvSpPr/>
          <p:nvPr/>
        </p:nvSpPr>
        <p:spPr>
          <a:xfrm>
            <a:off x="8026398" y="1741052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5E7D56-7959-448A-A397-E23C8727A5BD}"/>
                  </a:ext>
                </a:extLst>
              </p:cNvPr>
              <p:cNvSpPr txBox="1"/>
              <p:nvPr/>
            </p:nvSpPr>
            <p:spPr>
              <a:xfrm>
                <a:off x="7934032" y="1794821"/>
                <a:ext cx="67425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5E7D56-7959-448A-A397-E23C8727A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032" y="1794821"/>
                <a:ext cx="674255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1B73AE6B-5C1A-4330-AEBC-FDBC802335F8}"/>
              </a:ext>
            </a:extLst>
          </p:cNvPr>
          <p:cNvSpPr/>
          <p:nvPr/>
        </p:nvSpPr>
        <p:spPr>
          <a:xfrm>
            <a:off x="7998690" y="3108465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F45773-80BC-4088-A650-2105961CC7EC}"/>
                  </a:ext>
                </a:extLst>
              </p:cNvPr>
              <p:cNvSpPr txBox="1"/>
              <p:nvPr/>
            </p:nvSpPr>
            <p:spPr>
              <a:xfrm>
                <a:off x="7923766" y="3280665"/>
                <a:ext cx="67425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F45773-80BC-4088-A650-2105961CC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766" y="3280665"/>
                <a:ext cx="674255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05C066A0-1D74-437D-A55B-49D42034AA69}"/>
              </a:ext>
            </a:extLst>
          </p:cNvPr>
          <p:cNvSpPr/>
          <p:nvPr/>
        </p:nvSpPr>
        <p:spPr>
          <a:xfrm>
            <a:off x="8063341" y="4718874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2A09869-42F3-4F71-86D3-D22317000F00}"/>
              </a:ext>
            </a:extLst>
          </p:cNvPr>
          <p:cNvSpPr/>
          <p:nvPr/>
        </p:nvSpPr>
        <p:spPr>
          <a:xfrm>
            <a:off x="7981857" y="4670031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F9D522-92D7-46C8-A697-24959E76BB1C}"/>
                  </a:ext>
                </a:extLst>
              </p:cNvPr>
              <p:cNvSpPr txBox="1"/>
              <p:nvPr/>
            </p:nvSpPr>
            <p:spPr>
              <a:xfrm>
                <a:off x="7934032" y="4735516"/>
                <a:ext cx="67425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F9D522-92D7-46C8-A697-24959E76B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032" y="4735516"/>
                <a:ext cx="674255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770058FD-9D83-409C-A40F-DA9208343243}"/>
              </a:ext>
            </a:extLst>
          </p:cNvPr>
          <p:cNvSpPr/>
          <p:nvPr/>
        </p:nvSpPr>
        <p:spPr>
          <a:xfrm>
            <a:off x="8054103" y="6154226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D3F2920-C831-4C45-86C2-4E5FB8EFCC3F}"/>
                  </a:ext>
                </a:extLst>
              </p:cNvPr>
              <p:cNvSpPr txBox="1"/>
              <p:nvPr/>
            </p:nvSpPr>
            <p:spPr>
              <a:xfrm>
                <a:off x="7934032" y="6226166"/>
                <a:ext cx="67425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PH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D3F2920-C831-4C45-86C2-4E5FB8EFC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032" y="6226166"/>
                <a:ext cx="674255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E6139B71-5A55-484F-8769-485665462058}"/>
              </a:ext>
            </a:extLst>
          </p:cNvPr>
          <p:cNvSpPr/>
          <p:nvPr/>
        </p:nvSpPr>
        <p:spPr>
          <a:xfrm>
            <a:off x="3660757" y="1648248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DF6249-665D-4A1E-8ECE-928F6582A09A}"/>
                  </a:ext>
                </a:extLst>
              </p:cNvPr>
              <p:cNvSpPr txBox="1"/>
              <p:nvPr/>
            </p:nvSpPr>
            <p:spPr>
              <a:xfrm>
                <a:off x="3578198" y="1796083"/>
                <a:ext cx="67425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DF6249-665D-4A1E-8ECE-928F6582A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198" y="1796083"/>
                <a:ext cx="674255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DE8F3A02-000C-43A7-A20F-3E8E96819DD1}"/>
              </a:ext>
            </a:extLst>
          </p:cNvPr>
          <p:cNvSpPr/>
          <p:nvPr/>
        </p:nvSpPr>
        <p:spPr>
          <a:xfrm>
            <a:off x="3681128" y="3280301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93E4E7-60F5-4C81-8564-70216CFA1856}"/>
                  </a:ext>
                </a:extLst>
              </p:cNvPr>
              <p:cNvSpPr txBox="1"/>
              <p:nvPr/>
            </p:nvSpPr>
            <p:spPr>
              <a:xfrm>
                <a:off x="3587578" y="3301985"/>
                <a:ext cx="67425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93E4E7-60F5-4C81-8564-70216CFA1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578" y="3301985"/>
                <a:ext cx="674255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90E79231-49A5-448E-8052-67AC2BA8433D}"/>
              </a:ext>
            </a:extLst>
          </p:cNvPr>
          <p:cNvSpPr/>
          <p:nvPr/>
        </p:nvSpPr>
        <p:spPr>
          <a:xfrm>
            <a:off x="3699624" y="4733687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B45A99-322D-4517-A8A3-4091F63C9A3C}"/>
                  </a:ext>
                </a:extLst>
              </p:cNvPr>
              <p:cNvSpPr txBox="1"/>
              <p:nvPr/>
            </p:nvSpPr>
            <p:spPr>
              <a:xfrm>
                <a:off x="3572344" y="4755309"/>
                <a:ext cx="67425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B45A99-322D-4517-A8A3-4091F63C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344" y="4755309"/>
                <a:ext cx="674255" cy="3231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1F6B6436-EA99-41CA-B5BA-4960695B17DB}"/>
              </a:ext>
            </a:extLst>
          </p:cNvPr>
          <p:cNvSpPr/>
          <p:nvPr/>
        </p:nvSpPr>
        <p:spPr>
          <a:xfrm>
            <a:off x="3634515" y="6106200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B37E089-C5E3-450F-9082-4AB4BE235C8B}"/>
                  </a:ext>
                </a:extLst>
              </p:cNvPr>
              <p:cNvSpPr txBox="1"/>
              <p:nvPr/>
            </p:nvSpPr>
            <p:spPr>
              <a:xfrm>
                <a:off x="3571999" y="6205606"/>
                <a:ext cx="67425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0" lang="en-PH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B37E089-C5E3-450F-9082-4AB4BE235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99" y="6205606"/>
                <a:ext cx="674255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7BF52A7-4025-4480-81F8-E158B0BD5043}"/>
                  </a:ext>
                </a:extLst>
              </p:cNvPr>
              <p:cNvSpPr/>
              <p:nvPr/>
            </p:nvSpPr>
            <p:spPr>
              <a:xfrm flipH="1">
                <a:off x="4949374" y="3215005"/>
                <a:ext cx="922240" cy="497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7BF52A7-4025-4480-81F8-E158B0BD5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49374" y="3215005"/>
                <a:ext cx="922240" cy="4971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1E62DF3-E034-4974-B31E-0F6189B42021}"/>
                  </a:ext>
                </a:extLst>
              </p:cNvPr>
              <p:cNvSpPr/>
              <p:nvPr/>
            </p:nvSpPr>
            <p:spPr>
              <a:xfrm flipH="1">
                <a:off x="6320388" y="3215005"/>
                <a:ext cx="922240" cy="497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1E62DF3-E034-4974-B31E-0F6189B42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320388" y="3215005"/>
                <a:ext cx="922240" cy="4971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0F3B070-1C06-40CA-956D-56950C37DA7B}"/>
                  </a:ext>
                </a:extLst>
              </p:cNvPr>
              <p:cNvSpPr/>
              <p:nvPr/>
            </p:nvSpPr>
            <p:spPr>
              <a:xfrm>
                <a:off x="6430222" y="5455826"/>
                <a:ext cx="1768689" cy="497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0F3B070-1C06-40CA-956D-56950C37D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222" y="5455826"/>
                <a:ext cx="1768689" cy="4971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2993D25-3E20-4130-8F1E-FB37C7BCF4DA}"/>
                  </a:ext>
                </a:extLst>
              </p:cNvPr>
              <p:cNvSpPr/>
              <p:nvPr/>
            </p:nvSpPr>
            <p:spPr>
              <a:xfrm>
                <a:off x="2056447" y="5397358"/>
                <a:ext cx="1768689" cy="497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2993D25-3E20-4130-8F1E-FB37C7BCF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447" y="5397358"/>
                <a:ext cx="1768689" cy="4971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89C7F7D-4785-4A28-AC48-D058D1F93A53}"/>
                  </a:ext>
                </a:extLst>
              </p:cNvPr>
              <p:cNvSpPr/>
              <p:nvPr/>
            </p:nvSpPr>
            <p:spPr>
              <a:xfrm>
                <a:off x="4076274" y="5496044"/>
                <a:ext cx="8567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89C7F7D-4785-4A28-AC48-D058D1F93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274" y="5496044"/>
                <a:ext cx="856773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CEF17F8-9F82-4CE2-BBD2-BCDD3C82A62B}"/>
                  </a:ext>
                </a:extLst>
              </p:cNvPr>
              <p:cNvSpPr/>
              <p:nvPr/>
            </p:nvSpPr>
            <p:spPr>
              <a:xfrm>
                <a:off x="8395849" y="5496044"/>
                <a:ext cx="8567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CEF17F8-9F82-4CE2-BBD2-BCDD3C82A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849" y="5496044"/>
                <a:ext cx="856773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4BC37AA-8D72-4755-AEBA-F9314B549A9F}"/>
                  </a:ext>
                </a:extLst>
              </p:cNvPr>
              <p:cNvSpPr/>
              <p:nvPr/>
            </p:nvSpPr>
            <p:spPr>
              <a:xfrm flipH="1">
                <a:off x="7586382" y="4078779"/>
                <a:ext cx="7856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4BC37AA-8D72-4755-AEBA-F9314B549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86382" y="4078779"/>
                <a:ext cx="78560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83D4316-E09E-457E-B3BD-55251756E72C}"/>
                  </a:ext>
                </a:extLst>
              </p:cNvPr>
              <p:cNvSpPr/>
              <p:nvPr/>
            </p:nvSpPr>
            <p:spPr>
              <a:xfrm>
                <a:off x="3851569" y="4024125"/>
                <a:ext cx="7772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83D4316-E09E-457E-B3BD-55251756E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69" y="4024125"/>
                <a:ext cx="777264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D3E1DF9-F6FC-4324-BA0C-5B1EC880DCEB}"/>
                  </a:ext>
                </a:extLst>
              </p:cNvPr>
              <p:cNvSpPr/>
              <p:nvPr/>
            </p:nvSpPr>
            <p:spPr>
              <a:xfrm>
                <a:off x="2084018" y="3846236"/>
                <a:ext cx="8567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D3E1DF9-F6FC-4324-BA0C-5B1EC880D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018" y="3846236"/>
                <a:ext cx="856773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B729A89-8E95-446C-AD31-6339D8A30961}"/>
                  </a:ext>
                </a:extLst>
              </p:cNvPr>
              <p:cNvSpPr/>
              <p:nvPr/>
            </p:nvSpPr>
            <p:spPr>
              <a:xfrm>
                <a:off x="9250763" y="3846235"/>
                <a:ext cx="8567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B729A89-8E95-446C-AD31-6339D8A30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763" y="3846235"/>
                <a:ext cx="856773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77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EF5E0D-5605-4547-9558-16077A82E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13" y="1188715"/>
            <a:ext cx="10817373" cy="44805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2582C6-2F96-4B26-8C8F-4BA1A47C37A0}"/>
              </a:ext>
            </a:extLst>
          </p:cNvPr>
          <p:cNvSpPr/>
          <p:nvPr/>
        </p:nvSpPr>
        <p:spPr>
          <a:xfrm>
            <a:off x="3500582" y="3666836"/>
            <a:ext cx="369454" cy="406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B1397F-F7D5-4061-B17D-7A4BA1F9FBEE}"/>
              </a:ext>
            </a:extLst>
          </p:cNvPr>
          <p:cNvSpPr/>
          <p:nvPr/>
        </p:nvSpPr>
        <p:spPr>
          <a:xfrm>
            <a:off x="8917709" y="3666836"/>
            <a:ext cx="369454" cy="406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913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6BCE76-BB9A-44E1-870E-9E74A5AC2CD9}"/>
                  </a:ext>
                </a:extLst>
              </p:cNvPr>
              <p:cNvSpPr txBox="1"/>
              <p:nvPr/>
            </p:nvSpPr>
            <p:spPr>
              <a:xfrm>
                <a:off x="1069239" y="1967229"/>
                <a:ext cx="9929320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6BCE76-BB9A-44E1-870E-9E74A5AC2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39" y="1967229"/>
                <a:ext cx="9929320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23433D-919D-4BAB-899D-232712C7FA2F}"/>
                  </a:ext>
                </a:extLst>
              </p:cNvPr>
              <p:cNvSpPr txBox="1"/>
              <p:nvPr/>
            </p:nvSpPr>
            <p:spPr>
              <a:xfrm>
                <a:off x="1069239" y="2613214"/>
                <a:ext cx="8413714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23433D-919D-4BAB-899D-232712C7F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39" y="2613214"/>
                <a:ext cx="8413714" cy="526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02F0BB-36A7-471F-9702-0443F0644DB1}"/>
                  </a:ext>
                </a:extLst>
              </p:cNvPr>
              <p:cNvSpPr txBox="1"/>
              <p:nvPr/>
            </p:nvSpPr>
            <p:spPr>
              <a:xfrm>
                <a:off x="1069239" y="3259199"/>
                <a:ext cx="507914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02F0BB-36A7-471F-9702-0443F0644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39" y="3259199"/>
                <a:ext cx="5079146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49DF60-3A31-4F32-8017-924F3121C260}"/>
                  </a:ext>
                </a:extLst>
              </p:cNvPr>
              <p:cNvSpPr txBox="1"/>
              <p:nvPr/>
            </p:nvSpPr>
            <p:spPr>
              <a:xfrm>
                <a:off x="1069239" y="3903929"/>
                <a:ext cx="464332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49DF60-3A31-4F32-8017-924F3121C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39" y="3903929"/>
                <a:ext cx="4643322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68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59E881-9F06-44FD-B78F-0BAB49C42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2" y="0"/>
            <a:ext cx="11375796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7D3100-33A6-4A9F-AD36-E752A7B1F7C1}"/>
                  </a:ext>
                </a:extLst>
              </p:cNvPr>
              <p:cNvSpPr txBox="1"/>
              <p:nvPr/>
            </p:nvSpPr>
            <p:spPr>
              <a:xfrm>
                <a:off x="4858999" y="267866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7D3100-33A6-4A9F-AD36-E752A7B1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999" y="2678668"/>
                <a:ext cx="67425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35D40A-746E-4234-84B2-3BFC6010F28B}"/>
                  </a:ext>
                </a:extLst>
              </p:cNvPr>
              <p:cNvSpPr txBox="1"/>
              <p:nvPr/>
            </p:nvSpPr>
            <p:spPr>
              <a:xfrm>
                <a:off x="6576294" y="267866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35D40A-746E-4234-84B2-3BFC6010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294" y="2678668"/>
                <a:ext cx="67425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AAAC9F-00D8-44D0-82EC-3EA27248A807}"/>
                  </a:ext>
                </a:extLst>
              </p:cNvPr>
              <p:cNvSpPr txBox="1"/>
              <p:nvPr/>
            </p:nvSpPr>
            <p:spPr>
              <a:xfrm>
                <a:off x="6825677" y="5765393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AAAC9F-00D8-44D0-82EC-3EA27248A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677" y="5765393"/>
                <a:ext cx="67425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CFE5B3-C374-47F1-BE85-45E7A0E62198}"/>
                  </a:ext>
                </a:extLst>
              </p:cNvPr>
              <p:cNvSpPr txBox="1"/>
              <p:nvPr/>
            </p:nvSpPr>
            <p:spPr>
              <a:xfrm>
                <a:off x="4746261" y="5741850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CFE5B3-C374-47F1-BE85-45E7A0E62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261" y="5741850"/>
                <a:ext cx="67425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37004E-D850-4BC2-8AEB-EB59F35EF375}"/>
                  </a:ext>
                </a:extLst>
              </p:cNvPr>
              <p:cNvSpPr txBox="1"/>
              <p:nvPr/>
            </p:nvSpPr>
            <p:spPr>
              <a:xfrm>
                <a:off x="9336629" y="2784886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37004E-D850-4BC2-8AEB-EB59F35EF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629" y="2784886"/>
                <a:ext cx="67425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885D8C-6C5D-4701-B2F2-481A1BBDAFFE}"/>
                  </a:ext>
                </a:extLst>
              </p:cNvPr>
              <p:cNvSpPr txBox="1"/>
              <p:nvPr/>
            </p:nvSpPr>
            <p:spPr>
              <a:xfrm>
                <a:off x="9336628" y="4452110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885D8C-6C5D-4701-B2F2-481A1BBDA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628" y="4452110"/>
                <a:ext cx="67425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C35666-50D9-46F6-85C1-DC0C403F3427}"/>
                  </a:ext>
                </a:extLst>
              </p:cNvPr>
              <p:cNvSpPr txBox="1"/>
              <p:nvPr/>
            </p:nvSpPr>
            <p:spPr>
              <a:xfrm>
                <a:off x="2202565" y="4452110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C35666-50D9-46F6-85C1-DC0C403F3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565" y="4452110"/>
                <a:ext cx="67425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8F0B99-3279-4B02-9333-562096A721BC}"/>
                  </a:ext>
                </a:extLst>
              </p:cNvPr>
              <p:cNvSpPr txBox="1"/>
              <p:nvPr/>
            </p:nvSpPr>
            <p:spPr>
              <a:xfrm>
                <a:off x="2174857" y="2784885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8F0B99-3279-4B02-9333-562096A72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857" y="2784885"/>
                <a:ext cx="67425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4B8050-DC68-4B56-B50F-11565D6A06CC}"/>
                  </a:ext>
                </a:extLst>
              </p:cNvPr>
              <p:cNvSpPr txBox="1"/>
              <p:nvPr/>
            </p:nvSpPr>
            <p:spPr>
              <a:xfrm>
                <a:off x="3953166" y="503861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4B8050-DC68-4B56-B50F-11565D6A0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166" y="5038618"/>
                <a:ext cx="67425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DC180E-5859-4457-800C-7B005F89BB3B}"/>
                  </a:ext>
                </a:extLst>
              </p:cNvPr>
              <p:cNvSpPr txBox="1"/>
              <p:nvPr/>
            </p:nvSpPr>
            <p:spPr>
              <a:xfrm>
                <a:off x="3934694" y="6419454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DC180E-5859-4457-800C-7B005F89B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694" y="6419454"/>
                <a:ext cx="67425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18C043-AF92-4874-88CB-65784994B0FF}"/>
                  </a:ext>
                </a:extLst>
              </p:cNvPr>
              <p:cNvSpPr txBox="1"/>
              <p:nvPr/>
            </p:nvSpPr>
            <p:spPr>
              <a:xfrm>
                <a:off x="8058729" y="503861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18C043-AF92-4874-88CB-65784994B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729" y="5038618"/>
                <a:ext cx="6742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23932-AF17-40A9-B575-8FEA02C2D535}"/>
                  </a:ext>
                </a:extLst>
              </p:cNvPr>
              <p:cNvSpPr txBox="1"/>
              <p:nvPr/>
            </p:nvSpPr>
            <p:spPr>
              <a:xfrm>
                <a:off x="8021784" y="6428813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23932-AF17-40A9-B575-8FEA02C2D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784" y="6428813"/>
                <a:ext cx="6742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AD3A9E0A-9994-4ADD-AA3C-230F92DD9046}"/>
              </a:ext>
            </a:extLst>
          </p:cNvPr>
          <p:cNvSpPr/>
          <p:nvPr/>
        </p:nvSpPr>
        <p:spPr>
          <a:xfrm>
            <a:off x="1145309" y="295563"/>
            <a:ext cx="434109" cy="434109"/>
          </a:xfrm>
          <a:prstGeom prst="ellipse">
            <a:avLst/>
          </a:prstGeom>
          <a:solidFill>
            <a:srgbClr val="F6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FBF935-C731-4A77-BF83-DE6B8E987C85}"/>
              </a:ext>
            </a:extLst>
          </p:cNvPr>
          <p:cNvSpPr/>
          <p:nvPr/>
        </p:nvSpPr>
        <p:spPr>
          <a:xfrm>
            <a:off x="1145308" y="1685636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E0722-EA95-4FB6-84B7-FF2AA525D996}"/>
                  </a:ext>
                </a:extLst>
              </p:cNvPr>
              <p:cNvSpPr txBox="1"/>
              <p:nvPr/>
            </p:nvSpPr>
            <p:spPr>
              <a:xfrm>
                <a:off x="1015998" y="350979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E0722-EA95-4FB6-84B7-FF2AA525D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8" y="350979"/>
                <a:ext cx="674255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32DB00-AF41-4F16-A193-C5FDBA159409}"/>
                  </a:ext>
                </a:extLst>
              </p:cNvPr>
              <p:cNvSpPr txBox="1"/>
              <p:nvPr/>
            </p:nvSpPr>
            <p:spPr>
              <a:xfrm>
                <a:off x="997526" y="1750286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32DB00-AF41-4F16-A193-C5FDBA159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26" y="1750286"/>
                <a:ext cx="674255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EFB380E-21F7-42CF-9BB3-185910A2FF30}"/>
              </a:ext>
            </a:extLst>
          </p:cNvPr>
          <p:cNvSpPr/>
          <p:nvPr/>
        </p:nvSpPr>
        <p:spPr>
          <a:xfrm>
            <a:off x="1154542" y="3038886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3CC7E0-772B-44A2-9FC2-B00DB1BCD112}"/>
                  </a:ext>
                </a:extLst>
              </p:cNvPr>
              <p:cNvSpPr txBox="1"/>
              <p:nvPr/>
            </p:nvSpPr>
            <p:spPr>
              <a:xfrm>
                <a:off x="1006762" y="3135734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3CC7E0-772B-44A2-9FC2-B00DB1BCD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2" y="3135734"/>
                <a:ext cx="674255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F2C8A6AD-8585-4ACF-8CE6-65D81886977C}"/>
              </a:ext>
            </a:extLst>
          </p:cNvPr>
          <p:cNvSpPr/>
          <p:nvPr/>
        </p:nvSpPr>
        <p:spPr>
          <a:xfrm>
            <a:off x="5130797" y="269340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6365453-1FA0-43C6-8D31-0C601C1D172D}"/>
              </a:ext>
            </a:extLst>
          </p:cNvPr>
          <p:cNvSpPr/>
          <p:nvPr/>
        </p:nvSpPr>
        <p:spPr>
          <a:xfrm>
            <a:off x="6627096" y="223160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159850-26BD-458B-AE60-814700C20272}"/>
                  </a:ext>
                </a:extLst>
              </p:cNvPr>
              <p:cNvSpPr txBox="1"/>
              <p:nvPr/>
            </p:nvSpPr>
            <p:spPr>
              <a:xfrm>
                <a:off x="5010725" y="34949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159850-26BD-458B-AE60-814700C20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25" y="349492"/>
                <a:ext cx="674255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262F6B6-EF9F-4B66-A868-1679CD6BD745}"/>
                  </a:ext>
                </a:extLst>
              </p:cNvPr>
              <p:cNvSpPr txBox="1"/>
              <p:nvPr/>
            </p:nvSpPr>
            <p:spPr>
              <a:xfrm>
                <a:off x="6488550" y="34949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262F6B6-EF9F-4B66-A868-1679CD6BD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550" y="349492"/>
                <a:ext cx="674255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F5CAE08F-B063-4500-9C7A-586482F88B8B}"/>
              </a:ext>
            </a:extLst>
          </p:cNvPr>
          <p:cNvSpPr/>
          <p:nvPr/>
        </p:nvSpPr>
        <p:spPr>
          <a:xfrm>
            <a:off x="10612588" y="286325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C6334F-1C76-48FC-BB81-5607BF217D99}"/>
                  </a:ext>
                </a:extLst>
              </p:cNvPr>
              <p:cNvSpPr txBox="1"/>
              <p:nvPr/>
            </p:nvSpPr>
            <p:spPr>
              <a:xfrm>
                <a:off x="10510986" y="340256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C6334F-1C76-48FC-BB81-5607BF217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86" y="340256"/>
                <a:ext cx="674255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97B69EA8-E254-43CC-AACF-0367934543FD}"/>
              </a:ext>
            </a:extLst>
          </p:cNvPr>
          <p:cNvSpPr/>
          <p:nvPr/>
        </p:nvSpPr>
        <p:spPr>
          <a:xfrm>
            <a:off x="10612583" y="1613073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AD4CB1D-21B3-49C2-97B1-837A0B30D14D}"/>
                  </a:ext>
                </a:extLst>
              </p:cNvPr>
              <p:cNvSpPr txBox="1"/>
              <p:nvPr/>
            </p:nvSpPr>
            <p:spPr>
              <a:xfrm>
                <a:off x="10510986" y="1748801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AD4CB1D-21B3-49C2-97B1-837A0B30D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86" y="1748801"/>
                <a:ext cx="674255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3B380A90-8D00-4F5A-8C31-C113A0A15A61}"/>
              </a:ext>
            </a:extLst>
          </p:cNvPr>
          <p:cNvSpPr/>
          <p:nvPr/>
        </p:nvSpPr>
        <p:spPr>
          <a:xfrm>
            <a:off x="10582505" y="3092662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D1E177-24E1-44B0-9336-CFEEB15904FF}"/>
                  </a:ext>
                </a:extLst>
              </p:cNvPr>
              <p:cNvSpPr txBox="1"/>
              <p:nvPr/>
            </p:nvSpPr>
            <p:spPr>
              <a:xfrm>
                <a:off x="10520220" y="3129760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D1E177-24E1-44B0-9336-CFEEB159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220" y="3129760"/>
                <a:ext cx="674255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2EED5EFD-ADEB-462E-B496-B44785838191}"/>
              </a:ext>
            </a:extLst>
          </p:cNvPr>
          <p:cNvSpPr/>
          <p:nvPr/>
        </p:nvSpPr>
        <p:spPr>
          <a:xfrm>
            <a:off x="7906330" y="1685636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00D056-6B1A-4097-B679-BFD18493BB94}"/>
                  </a:ext>
                </a:extLst>
              </p:cNvPr>
              <p:cNvSpPr txBox="1"/>
              <p:nvPr/>
            </p:nvSpPr>
            <p:spPr>
              <a:xfrm>
                <a:off x="7813964" y="1739405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00D056-6B1A-4097-B679-BFD18493B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964" y="1739405"/>
                <a:ext cx="674255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9C8F297C-3D7B-4355-ABC7-D0A081569EE4}"/>
              </a:ext>
            </a:extLst>
          </p:cNvPr>
          <p:cNvSpPr/>
          <p:nvPr/>
        </p:nvSpPr>
        <p:spPr>
          <a:xfrm>
            <a:off x="7906330" y="2979161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6A2AFC-691A-4A59-A385-5FDB3E2BF3B4}"/>
                  </a:ext>
                </a:extLst>
              </p:cNvPr>
              <p:cNvSpPr txBox="1"/>
              <p:nvPr/>
            </p:nvSpPr>
            <p:spPr>
              <a:xfrm>
                <a:off x="7794462" y="3142125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6A2AFC-691A-4A59-A385-5FDB3E2BF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462" y="3142125"/>
                <a:ext cx="674255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4D2DB319-6BF3-48C0-A4A0-34684CDE4795}"/>
              </a:ext>
            </a:extLst>
          </p:cNvPr>
          <p:cNvSpPr/>
          <p:nvPr/>
        </p:nvSpPr>
        <p:spPr>
          <a:xfrm>
            <a:off x="7934035" y="4358663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17AB966-D391-42FB-AA68-F0D43E2C1BB6}"/>
              </a:ext>
            </a:extLst>
          </p:cNvPr>
          <p:cNvSpPr/>
          <p:nvPr/>
        </p:nvSpPr>
        <p:spPr>
          <a:xfrm>
            <a:off x="7880259" y="4466835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8036DF-10EC-442B-97DA-C4E09C0DA890}"/>
              </a:ext>
            </a:extLst>
          </p:cNvPr>
          <p:cNvSpPr/>
          <p:nvPr/>
        </p:nvSpPr>
        <p:spPr>
          <a:xfrm>
            <a:off x="7934035" y="5775543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A798B1-A54F-46B1-B000-82E539F259F7}"/>
                  </a:ext>
                </a:extLst>
              </p:cNvPr>
              <p:cNvSpPr txBox="1"/>
              <p:nvPr/>
            </p:nvSpPr>
            <p:spPr>
              <a:xfrm>
                <a:off x="7795490" y="4532320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A798B1-A54F-46B1-B000-82E539F25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490" y="4532320"/>
                <a:ext cx="674255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44119B-E44B-4E47-AD06-65C813F3C08F}"/>
                  </a:ext>
                </a:extLst>
              </p:cNvPr>
              <p:cNvSpPr txBox="1"/>
              <p:nvPr/>
            </p:nvSpPr>
            <p:spPr>
              <a:xfrm>
                <a:off x="7795492" y="5912135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44119B-E44B-4E47-AD06-65C813F3C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492" y="5912135"/>
                <a:ext cx="674255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15869685-B6AA-4726-9B25-49C9F473719A}"/>
              </a:ext>
            </a:extLst>
          </p:cNvPr>
          <p:cNvSpPr/>
          <p:nvPr/>
        </p:nvSpPr>
        <p:spPr>
          <a:xfrm>
            <a:off x="3805194" y="1602068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65ECB21-BD41-40B3-B494-4AD8E9B11425}"/>
                  </a:ext>
                </a:extLst>
              </p:cNvPr>
              <p:cNvSpPr txBox="1"/>
              <p:nvPr/>
            </p:nvSpPr>
            <p:spPr>
              <a:xfrm>
                <a:off x="3704163" y="1731431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65ECB21-BD41-40B3-B494-4AD8E9B11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163" y="1731431"/>
                <a:ext cx="674255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1C0B6AB3-99E8-490D-B0BE-A839B56140CD}"/>
              </a:ext>
            </a:extLst>
          </p:cNvPr>
          <p:cNvSpPr/>
          <p:nvPr/>
        </p:nvSpPr>
        <p:spPr>
          <a:xfrm>
            <a:off x="3825562" y="3141758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B863F61-8DF1-4156-B7F1-57E49B3BBBD7}"/>
                  </a:ext>
                </a:extLst>
              </p:cNvPr>
              <p:cNvSpPr txBox="1"/>
              <p:nvPr/>
            </p:nvSpPr>
            <p:spPr>
              <a:xfrm>
                <a:off x="3695068" y="3126498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B863F61-8DF1-4156-B7F1-57E49B3BB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068" y="3126498"/>
                <a:ext cx="674255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EE3831B9-7415-49A0-8647-B3291296F22A}"/>
              </a:ext>
            </a:extLst>
          </p:cNvPr>
          <p:cNvSpPr/>
          <p:nvPr/>
        </p:nvSpPr>
        <p:spPr>
          <a:xfrm>
            <a:off x="3847404" y="4530491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ADC1E3-473E-4839-BFB0-71C08DBBD544}"/>
              </a:ext>
            </a:extLst>
          </p:cNvPr>
          <p:cNvSpPr/>
          <p:nvPr/>
        </p:nvSpPr>
        <p:spPr>
          <a:xfrm>
            <a:off x="3782292" y="5838348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56A5BD5-B85C-4198-BCCC-F4238C74539D}"/>
                  </a:ext>
                </a:extLst>
              </p:cNvPr>
              <p:cNvSpPr txBox="1"/>
              <p:nvPr/>
            </p:nvSpPr>
            <p:spPr>
              <a:xfrm>
                <a:off x="3701652" y="4524405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56A5BD5-B85C-4198-BCCC-F4238C745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652" y="4524405"/>
                <a:ext cx="674255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6C30801-C2DE-4FB9-AD2B-02E43509711F}"/>
                  </a:ext>
                </a:extLst>
              </p:cNvPr>
              <p:cNvSpPr txBox="1"/>
              <p:nvPr/>
            </p:nvSpPr>
            <p:spPr>
              <a:xfrm>
                <a:off x="3701304" y="591928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6C30801-C2DE-4FB9-AD2B-02E435097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304" y="5919282"/>
                <a:ext cx="674255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BD8E0E-E8FC-4650-8836-9E96B05CF36D}"/>
                  </a:ext>
                </a:extLst>
              </p:cNvPr>
              <p:cNvSpPr txBox="1"/>
              <p:nvPr/>
            </p:nvSpPr>
            <p:spPr>
              <a:xfrm>
                <a:off x="6059056" y="1965856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BD8E0E-E8FC-4650-8836-9E96B05CF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056" y="1965856"/>
                <a:ext cx="674255" cy="276999"/>
              </a:xfrm>
              <a:prstGeom prst="rect">
                <a:avLst/>
              </a:prstGeom>
              <a:blipFill>
                <a:blip r:embed="rId31"/>
                <a:stretch>
                  <a:fillRect r="-52252" b="-65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58BD17C-5307-45A8-9ACE-6AFE9A7F91A6}"/>
                  </a:ext>
                </a:extLst>
              </p:cNvPr>
              <p:cNvSpPr txBox="1"/>
              <p:nvPr/>
            </p:nvSpPr>
            <p:spPr>
              <a:xfrm>
                <a:off x="4826288" y="1965856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58BD17C-5307-45A8-9ACE-6AFE9A7F9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288" y="1965856"/>
                <a:ext cx="674255" cy="276999"/>
              </a:xfrm>
              <a:prstGeom prst="rect">
                <a:avLst/>
              </a:prstGeom>
              <a:blipFill>
                <a:blip r:embed="rId32"/>
                <a:stretch>
                  <a:fillRect r="-52727" b="-65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1459344-4BB7-4D0F-8E5D-42B081E4B44C}"/>
                  </a:ext>
                </a:extLst>
              </p:cNvPr>
              <p:cNvSpPr txBox="1"/>
              <p:nvPr/>
            </p:nvSpPr>
            <p:spPr>
              <a:xfrm>
                <a:off x="4558149" y="5183987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1459344-4BB7-4D0F-8E5D-42B081E4B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149" y="5183987"/>
                <a:ext cx="674255" cy="276999"/>
              </a:xfrm>
              <a:prstGeom prst="rect">
                <a:avLst/>
              </a:prstGeom>
              <a:blipFill>
                <a:blip r:embed="rId33"/>
                <a:stretch>
                  <a:fillRect r="-45455" b="-65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79D0C48-A5FC-4331-9EFC-2F73E72F397E}"/>
                  </a:ext>
                </a:extLst>
              </p:cNvPr>
              <p:cNvSpPr txBox="1"/>
              <p:nvPr/>
            </p:nvSpPr>
            <p:spPr>
              <a:xfrm>
                <a:off x="6543967" y="5177117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P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79D0C48-A5FC-4331-9EFC-2F73E72F3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967" y="5177117"/>
                <a:ext cx="674255" cy="276999"/>
              </a:xfrm>
              <a:prstGeom prst="rect">
                <a:avLst/>
              </a:prstGeom>
              <a:blipFill>
                <a:blip r:embed="rId34"/>
                <a:stretch>
                  <a:fillRect r="-43243" b="-65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25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449063-1E6E-47B8-8DC3-B8DD9472C1D4}"/>
                  </a:ext>
                </a:extLst>
              </p:cNvPr>
              <p:cNvSpPr/>
              <p:nvPr/>
            </p:nvSpPr>
            <p:spPr>
              <a:xfrm>
                <a:off x="1241503" y="979054"/>
                <a:ext cx="10398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3D49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3D49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3D49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449063-1E6E-47B8-8DC3-B8DD9472C1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503" y="979054"/>
                <a:ext cx="10398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3E5A4AC-6BBB-4527-9F53-08C1504A4359}"/>
              </a:ext>
            </a:extLst>
          </p:cNvPr>
          <p:cNvSpPr txBox="1"/>
          <p:nvPr/>
        </p:nvSpPr>
        <p:spPr>
          <a:xfrm>
            <a:off x="2013527" y="979054"/>
            <a:ext cx="943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Drift rate X percentage of forager bees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3E1B30-FE95-42CC-BAD3-B37C2C17DFD7}"/>
                  </a:ext>
                </a:extLst>
              </p:cNvPr>
              <p:cNvSpPr/>
              <p:nvPr/>
            </p:nvSpPr>
            <p:spPr>
              <a:xfrm>
                <a:off x="1534585" y="1489425"/>
                <a:ext cx="4537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3E1B30-FE95-42CC-BAD3-B37C2C17D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85" y="1489425"/>
                <a:ext cx="453714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127D67B-5B04-448F-9EF2-5C4E82289795}"/>
              </a:ext>
            </a:extLst>
          </p:cNvPr>
          <p:cNvSpPr txBox="1"/>
          <p:nvPr/>
        </p:nvSpPr>
        <p:spPr>
          <a:xfrm>
            <a:off x="2013527" y="1510268"/>
            <a:ext cx="943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Rejection rate 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BB6DCC4-7A21-4C66-A02F-DE8D2FBB18E6}"/>
                  </a:ext>
                </a:extLst>
              </p:cNvPr>
              <p:cNvSpPr/>
              <p:nvPr/>
            </p:nvSpPr>
            <p:spPr>
              <a:xfrm>
                <a:off x="1549845" y="1999796"/>
                <a:ext cx="423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DB6E0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BB6DCC4-7A21-4C66-A02F-DE8D2FBB1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45" y="1999796"/>
                <a:ext cx="4231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062F538-890D-4631-AA35-04DE5877F9A4}"/>
              </a:ext>
            </a:extLst>
          </p:cNvPr>
          <p:cNvSpPr txBox="1"/>
          <p:nvPr/>
        </p:nvSpPr>
        <p:spPr>
          <a:xfrm>
            <a:off x="2013527" y="2000042"/>
            <a:ext cx="943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rate </a:t>
            </a:r>
            <a:endParaRPr lang="en-P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D8535-7043-4BDA-BA56-0907FFA2AA9A}"/>
              </a:ext>
            </a:extLst>
          </p:cNvPr>
          <p:cNvSpPr txBox="1"/>
          <p:nvPr/>
        </p:nvSpPr>
        <p:spPr>
          <a:xfrm>
            <a:off x="5814291" y="979054"/>
            <a:ext cx="48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Sekulja</a:t>
            </a:r>
            <a:r>
              <a:rPr lang="en-US" dirty="0"/>
              <a:t> X Garvey/Van der </a:t>
            </a:r>
            <a:r>
              <a:rPr lang="en-US" dirty="0" err="1"/>
              <a:t>steen</a:t>
            </a:r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C5D11-FBE2-4A08-A5F4-22EE085DF42F}"/>
              </a:ext>
            </a:extLst>
          </p:cNvPr>
          <p:cNvSpPr txBox="1"/>
          <p:nvPr/>
        </p:nvSpPr>
        <p:spPr>
          <a:xfrm>
            <a:off x="3842328" y="1489425"/>
            <a:ext cx="48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Staughton</a:t>
            </a:r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B91C1-BDC8-4494-9140-7093505708B3}"/>
              </a:ext>
            </a:extLst>
          </p:cNvPr>
          <p:cNvSpPr txBox="1"/>
          <p:nvPr/>
        </p:nvSpPr>
        <p:spPr>
          <a:xfrm>
            <a:off x="3842328" y="2002413"/>
            <a:ext cx="48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Prado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3309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95CA74-D770-4A8A-802B-72555C4BCE4E}"/>
                  </a:ext>
                </a:extLst>
              </p:cNvPr>
              <p:cNvSpPr txBox="1"/>
              <p:nvPr/>
            </p:nvSpPr>
            <p:spPr>
              <a:xfrm>
                <a:off x="429537" y="116371"/>
                <a:ext cx="3470694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95CA74-D770-4A8A-802B-72555C4BC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7" y="116371"/>
                <a:ext cx="3470694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3F483-6361-477B-B36E-3192245B222D}"/>
                  </a:ext>
                </a:extLst>
              </p:cNvPr>
              <p:cNvSpPr txBox="1"/>
              <p:nvPr/>
            </p:nvSpPr>
            <p:spPr>
              <a:xfrm>
                <a:off x="375836" y="888531"/>
                <a:ext cx="3578095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3F483-6361-477B-B36E-3192245B2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36" y="888531"/>
                <a:ext cx="3578095" cy="526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5A8FE5-DD3F-410B-8458-5BDC7530C02D}"/>
                  </a:ext>
                </a:extLst>
              </p:cNvPr>
              <p:cNvSpPr txBox="1"/>
              <p:nvPr/>
            </p:nvSpPr>
            <p:spPr>
              <a:xfrm>
                <a:off x="429537" y="1660691"/>
                <a:ext cx="2181559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5A8FE5-DD3F-410B-8458-5BDC7530C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7" y="1660691"/>
                <a:ext cx="2181559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89DDEA-5561-47BA-A63B-2BF6F8A3EFE6}"/>
                  </a:ext>
                </a:extLst>
              </p:cNvPr>
              <p:cNvSpPr txBox="1"/>
              <p:nvPr/>
            </p:nvSpPr>
            <p:spPr>
              <a:xfrm>
                <a:off x="375836" y="2432723"/>
                <a:ext cx="269105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89DDEA-5561-47BA-A63B-2BF6F8A3E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36" y="2432723"/>
                <a:ext cx="2691057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F8A0B7-9262-4CF0-B315-AE720128D75E}"/>
                  </a:ext>
                </a:extLst>
              </p:cNvPr>
              <p:cNvSpPr txBox="1"/>
              <p:nvPr/>
            </p:nvSpPr>
            <p:spPr>
              <a:xfrm>
                <a:off x="375835" y="3204755"/>
                <a:ext cx="7387214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F8A0B7-9262-4CF0-B315-AE720128D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35" y="3204755"/>
                <a:ext cx="7387214" cy="526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54A8CA-7FA6-49CF-A0DD-2FD9C0B3FFC0}"/>
                  </a:ext>
                </a:extLst>
              </p:cNvPr>
              <p:cNvSpPr txBox="1"/>
              <p:nvPr/>
            </p:nvSpPr>
            <p:spPr>
              <a:xfrm>
                <a:off x="429537" y="3976787"/>
                <a:ext cx="7898316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54A8CA-7FA6-49CF-A0DD-2FD9C0B3F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7" y="3976787"/>
                <a:ext cx="7898316" cy="5260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38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38E212-455D-4CD6-8880-E33521E07236}"/>
                  </a:ext>
                </a:extLst>
              </p:cNvPr>
              <p:cNvSpPr txBox="1"/>
              <p:nvPr/>
            </p:nvSpPr>
            <p:spPr>
              <a:xfrm>
                <a:off x="697345" y="184728"/>
                <a:ext cx="5026761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38E212-455D-4CD6-8880-E33521E07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5" y="184728"/>
                <a:ext cx="5026761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787BA-70C3-4820-9C15-418F9B30601B}"/>
                  </a:ext>
                </a:extLst>
              </p:cNvPr>
              <p:cNvSpPr txBox="1"/>
              <p:nvPr/>
            </p:nvSpPr>
            <p:spPr>
              <a:xfrm>
                <a:off x="697345" y="830713"/>
                <a:ext cx="468589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787BA-70C3-4820-9C15-418F9B306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5" y="830713"/>
                <a:ext cx="4685898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DF321E-721C-4DDA-8ECA-EC6ADE8FCFC9}"/>
                  </a:ext>
                </a:extLst>
              </p:cNvPr>
              <p:cNvSpPr txBox="1"/>
              <p:nvPr/>
            </p:nvSpPr>
            <p:spPr>
              <a:xfrm>
                <a:off x="697345" y="1476698"/>
                <a:ext cx="507914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DF321E-721C-4DDA-8ECA-EC6ADE8FC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5" y="1476698"/>
                <a:ext cx="5079146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12E5E0-4A7F-47FD-AF18-665C895ECD8C}"/>
                  </a:ext>
                </a:extLst>
              </p:cNvPr>
              <p:cNvSpPr txBox="1"/>
              <p:nvPr/>
            </p:nvSpPr>
            <p:spPr>
              <a:xfrm>
                <a:off x="697345" y="2121428"/>
                <a:ext cx="464332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12E5E0-4A7F-47FD-AF18-665C895EC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5" y="2121428"/>
                <a:ext cx="4643322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DE4F0B-A586-43DA-B743-0ED4079E70FC}"/>
                  </a:ext>
                </a:extLst>
              </p:cNvPr>
              <p:cNvSpPr txBox="1"/>
              <p:nvPr/>
            </p:nvSpPr>
            <p:spPr>
              <a:xfrm>
                <a:off x="1881955" y="4308445"/>
                <a:ext cx="9205149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DE4F0B-A586-43DA-B743-0ED4079E7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5" y="4308445"/>
                <a:ext cx="9205149" cy="526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ED3C40-E057-484A-832C-9B884D517E23}"/>
                  </a:ext>
                </a:extLst>
              </p:cNvPr>
              <p:cNvSpPr txBox="1"/>
              <p:nvPr/>
            </p:nvSpPr>
            <p:spPr>
              <a:xfrm>
                <a:off x="1927675" y="3041527"/>
                <a:ext cx="8865247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ED3C40-E057-484A-832C-9B884D517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675" y="3041527"/>
                <a:ext cx="8865247" cy="5260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703F59-3F39-4BAE-AC66-972531748AE3}"/>
                  </a:ext>
                </a:extLst>
              </p:cNvPr>
              <p:cNvSpPr txBox="1"/>
              <p:nvPr/>
            </p:nvSpPr>
            <p:spPr>
              <a:xfrm>
                <a:off x="1927675" y="5898947"/>
                <a:ext cx="1013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703F59-3F39-4BAE-AC66-972531748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675" y="5898947"/>
                <a:ext cx="1013354" cy="276999"/>
              </a:xfrm>
              <a:prstGeom prst="rect">
                <a:avLst/>
              </a:prstGeom>
              <a:blipFill>
                <a:blip r:embed="rId8"/>
                <a:stretch>
                  <a:fillRect l="-4819" r="-2410" b="-1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E3FCAD-F94B-4148-9975-AD6F371BB0D5}"/>
                  </a:ext>
                </a:extLst>
              </p:cNvPr>
              <p:cNvSpPr txBox="1"/>
              <p:nvPr/>
            </p:nvSpPr>
            <p:spPr>
              <a:xfrm>
                <a:off x="1935295" y="3672773"/>
                <a:ext cx="8913146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E3FCAD-F94B-4148-9975-AD6F371B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95" y="3672773"/>
                <a:ext cx="8913146" cy="5260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0F9791-77B2-4DE7-911B-FEE152B0CD31}"/>
                  </a:ext>
                </a:extLst>
              </p:cNvPr>
              <p:cNvSpPr txBox="1"/>
              <p:nvPr/>
            </p:nvSpPr>
            <p:spPr>
              <a:xfrm>
                <a:off x="1881955" y="4943914"/>
                <a:ext cx="9263690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0F9791-77B2-4DE7-911B-FEE152B0C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5" y="4943914"/>
                <a:ext cx="9263690" cy="5260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68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AE05A6-C3FB-4ECD-B273-739BFBF7A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579" y="23092"/>
            <a:ext cx="8658842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B679E73-3B70-45A0-A380-01E6CBF15BDC}"/>
              </a:ext>
            </a:extLst>
          </p:cNvPr>
          <p:cNvSpPr/>
          <p:nvPr/>
        </p:nvSpPr>
        <p:spPr>
          <a:xfrm>
            <a:off x="2937598" y="377635"/>
            <a:ext cx="720000" cy="720000"/>
          </a:xfrm>
          <a:prstGeom prst="ellipse">
            <a:avLst/>
          </a:prstGeom>
          <a:solidFill>
            <a:srgbClr val="F6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E8318D-FAA3-492D-B6EB-1B7E7865ED38}"/>
                  </a:ext>
                </a:extLst>
              </p:cNvPr>
              <p:cNvSpPr txBox="1"/>
              <p:nvPr/>
            </p:nvSpPr>
            <p:spPr>
              <a:xfrm>
                <a:off x="2900654" y="531427"/>
                <a:ext cx="6742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E8318D-FAA3-492D-B6EB-1B7E7865E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54" y="531427"/>
                <a:ext cx="6742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A9D33B87-0A99-410B-A4C1-709D6FF8B443}"/>
              </a:ext>
            </a:extLst>
          </p:cNvPr>
          <p:cNvSpPr/>
          <p:nvPr/>
        </p:nvSpPr>
        <p:spPr>
          <a:xfrm>
            <a:off x="2882617" y="2633462"/>
            <a:ext cx="720000" cy="720000"/>
          </a:xfrm>
          <a:prstGeom prst="ellipse">
            <a:avLst/>
          </a:prstGeom>
          <a:solidFill>
            <a:srgbClr val="F6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982BCE1-9F19-4C1C-A100-E923D1593673}"/>
              </a:ext>
            </a:extLst>
          </p:cNvPr>
          <p:cNvSpPr/>
          <p:nvPr/>
        </p:nvSpPr>
        <p:spPr>
          <a:xfrm>
            <a:off x="2864145" y="4849120"/>
            <a:ext cx="720000" cy="720000"/>
          </a:xfrm>
          <a:prstGeom prst="ellipse">
            <a:avLst/>
          </a:prstGeom>
          <a:solidFill>
            <a:srgbClr val="F6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21CAB6-FFA5-4097-A771-3EF751DCDC14}"/>
                  </a:ext>
                </a:extLst>
              </p:cNvPr>
              <p:cNvSpPr txBox="1"/>
              <p:nvPr/>
            </p:nvSpPr>
            <p:spPr>
              <a:xfrm>
                <a:off x="2901089" y="2759547"/>
                <a:ext cx="6742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en-PH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21CAB6-FFA5-4097-A771-3EF751DCD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089" y="2759547"/>
                <a:ext cx="67425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DBFAB0CF-5BD2-49E3-B6BC-BF9EEA610CFE}"/>
              </a:ext>
            </a:extLst>
          </p:cNvPr>
          <p:cNvSpPr/>
          <p:nvPr/>
        </p:nvSpPr>
        <p:spPr>
          <a:xfrm>
            <a:off x="9276144" y="386871"/>
            <a:ext cx="720000" cy="720000"/>
          </a:xfrm>
          <a:prstGeom prst="ellipse">
            <a:avLst/>
          </a:prstGeom>
          <a:solidFill>
            <a:srgbClr val="F6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543207-294F-4BD3-B33D-9A1747ABECAF}"/>
                  </a:ext>
                </a:extLst>
              </p:cNvPr>
              <p:cNvSpPr txBox="1"/>
              <p:nvPr/>
            </p:nvSpPr>
            <p:spPr>
              <a:xfrm>
                <a:off x="9300565" y="522191"/>
                <a:ext cx="6742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en-PH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543207-294F-4BD3-B33D-9A1747AB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565" y="522191"/>
                <a:ext cx="67425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0E79E2-4F1F-4B1E-8921-AC77845609AE}"/>
                  </a:ext>
                </a:extLst>
              </p:cNvPr>
              <p:cNvSpPr txBox="1"/>
              <p:nvPr/>
            </p:nvSpPr>
            <p:spPr>
              <a:xfrm>
                <a:off x="2901093" y="4993676"/>
                <a:ext cx="6742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PH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0E79E2-4F1F-4B1E-8921-AC778456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093" y="4993676"/>
                <a:ext cx="67425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BB78F2EE-CADE-4163-AEBD-AD48A301603F}"/>
              </a:ext>
            </a:extLst>
          </p:cNvPr>
          <p:cNvSpPr/>
          <p:nvPr/>
        </p:nvSpPr>
        <p:spPr>
          <a:xfrm>
            <a:off x="7163522" y="2609136"/>
            <a:ext cx="720000" cy="720000"/>
          </a:xfrm>
          <a:prstGeom prst="ellipse">
            <a:avLst/>
          </a:prstGeom>
          <a:solidFill>
            <a:srgbClr val="F6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714CAA-5BB1-41D3-9BD9-75185015CCD6}"/>
              </a:ext>
            </a:extLst>
          </p:cNvPr>
          <p:cNvSpPr/>
          <p:nvPr/>
        </p:nvSpPr>
        <p:spPr>
          <a:xfrm>
            <a:off x="7172758" y="4841617"/>
            <a:ext cx="720000" cy="720000"/>
          </a:xfrm>
          <a:prstGeom prst="ellipse">
            <a:avLst/>
          </a:prstGeom>
          <a:solidFill>
            <a:srgbClr val="F6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200566-F102-485C-BCF7-2408861A2A46}"/>
                  </a:ext>
                </a:extLst>
              </p:cNvPr>
              <p:cNvSpPr txBox="1"/>
              <p:nvPr/>
            </p:nvSpPr>
            <p:spPr>
              <a:xfrm>
                <a:off x="7218503" y="2759547"/>
                <a:ext cx="6742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200566-F102-485C-BCF7-2408861A2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503" y="2759547"/>
                <a:ext cx="67425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C825FF-9BB5-4D3B-95C5-3E84D20D2CBA}"/>
                  </a:ext>
                </a:extLst>
              </p:cNvPr>
              <p:cNvSpPr txBox="1"/>
              <p:nvPr/>
            </p:nvSpPr>
            <p:spPr>
              <a:xfrm>
                <a:off x="7209267" y="5002912"/>
                <a:ext cx="6742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en-PH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C825FF-9BB5-4D3B-95C5-3E84D20D2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67" y="5002912"/>
                <a:ext cx="67425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4A128FE1-D6FF-453D-9998-48D097A69E1F}"/>
              </a:ext>
            </a:extLst>
          </p:cNvPr>
          <p:cNvSpPr/>
          <p:nvPr/>
        </p:nvSpPr>
        <p:spPr>
          <a:xfrm>
            <a:off x="6061126" y="445649"/>
            <a:ext cx="720000" cy="720000"/>
          </a:xfrm>
          <a:prstGeom prst="ellipse">
            <a:avLst/>
          </a:prstGeom>
          <a:solidFill>
            <a:srgbClr val="F6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70219A-5F92-4845-8F3D-FFF590F07644}"/>
              </a:ext>
            </a:extLst>
          </p:cNvPr>
          <p:cNvSpPr txBox="1"/>
          <p:nvPr/>
        </p:nvSpPr>
        <p:spPr>
          <a:xfrm>
            <a:off x="5981962" y="368399"/>
            <a:ext cx="8774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comb</a:t>
            </a:r>
            <a:endParaRPr lang="en-PH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D445874-D611-4AE5-BD54-10B3528B807B}"/>
                  </a:ext>
                </a:extLst>
              </p:cNvPr>
              <p:cNvSpPr txBox="1"/>
              <p:nvPr/>
            </p:nvSpPr>
            <p:spPr>
              <a:xfrm>
                <a:off x="1614277" y="334161"/>
                <a:ext cx="674255" cy="360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PH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D445874-D611-4AE5-BD54-10B3528B8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277" y="334161"/>
                <a:ext cx="674255" cy="360996"/>
              </a:xfrm>
              <a:prstGeom prst="rect">
                <a:avLst/>
              </a:prstGeom>
              <a:blipFill>
                <a:blip r:embed="rId9"/>
                <a:stretch>
                  <a:fillRect r="-3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1A68683-C3B5-4265-9825-413F4319C966}"/>
                  </a:ext>
                </a:extLst>
              </p:cNvPr>
              <p:cNvSpPr/>
              <p:nvPr/>
            </p:nvSpPr>
            <p:spPr>
              <a:xfrm>
                <a:off x="1911259" y="2648769"/>
                <a:ext cx="5027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1A68683-C3B5-4265-9825-413F4319C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259" y="2648769"/>
                <a:ext cx="502766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AE79015-9E63-4517-9E26-13240B599C7C}"/>
                  </a:ext>
                </a:extLst>
              </p:cNvPr>
              <p:cNvSpPr/>
              <p:nvPr/>
            </p:nvSpPr>
            <p:spPr>
              <a:xfrm>
                <a:off x="2638750" y="3813236"/>
                <a:ext cx="6590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AE79015-9E63-4517-9E26-13240B599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50" y="3813236"/>
                <a:ext cx="659027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666CDC2-724D-445A-AF54-7D9D8C58E128}"/>
                  </a:ext>
                </a:extLst>
              </p:cNvPr>
              <p:cNvSpPr/>
              <p:nvPr/>
            </p:nvSpPr>
            <p:spPr>
              <a:xfrm>
                <a:off x="4276810" y="3798513"/>
                <a:ext cx="116705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666CDC2-724D-445A-AF54-7D9D8C58E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10" y="3798513"/>
                <a:ext cx="1167051" cy="338554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C70189D-1EC6-4405-B103-13582049C7A4}"/>
                  </a:ext>
                </a:extLst>
              </p:cNvPr>
              <p:cNvSpPr/>
              <p:nvPr/>
            </p:nvSpPr>
            <p:spPr>
              <a:xfrm>
                <a:off x="4542031" y="4873662"/>
                <a:ext cx="16962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C70189D-1EC6-4405-B103-13582049C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031" y="4873662"/>
                <a:ext cx="1696234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312F0A6-EBD2-42CE-AA4D-E97C64031063}"/>
                  </a:ext>
                </a:extLst>
              </p:cNvPr>
              <p:cNvSpPr/>
              <p:nvPr/>
            </p:nvSpPr>
            <p:spPr>
              <a:xfrm>
                <a:off x="6451125" y="5569120"/>
                <a:ext cx="5875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312F0A6-EBD2-42CE-AA4D-E97C64031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25" y="5569120"/>
                <a:ext cx="587597" cy="338554"/>
              </a:xfrm>
              <a:prstGeom prst="rect">
                <a:avLst/>
              </a:prstGeom>
              <a:blipFill>
                <a:blip r:embed="rId1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Right 37">
            <a:extLst>
              <a:ext uri="{FF2B5EF4-FFF2-40B4-BE49-F238E27FC236}">
                <a16:creationId xmlns:a16="http://schemas.microsoft.com/office/drawing/2014/main" id="{D8255D5C-755A-4CE6-814D-D66C5C66A673}"/>
              </a:ext>
            </a:extLst>
          </p:cNvPr>
          <p:cNvSpPr/>
          <p:nvPr/>
        </p:nvSpPr>
        <p:spPr>
          <a:xfrm rot="16200000">
            <a:off x="7032509" y="5993131"/>
            <a:ext cx="991262" cy="729236"/>
          </a:xfrm>
          <a:prstGeom prst="rightArrow">
            <a:avLst>
              <a:gd name="adj1" fmla="val 50000"/>
              <a:gd name="adj2" fmla="val 346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93BB69-D856-4CF2-8477-97016CFF8B29}"/>
                  </a:ext>
                </a:extLst>
              </p:cNvPr>
              <p:cNvSpPr/>
              <p:nvPr/>
            </p:nvSpPr>
            <p:spPr>
              <a:xfrm>
                <a:off x="8913558" y="2816140"/>
                <a:ext cx="1012970" cy="555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93BB69-D856-4CF2-8477-97016CFF8B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58" y="2816140"/>
                <a:ext cx="1012970" cy="5550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676DB81-1F82-49FE-9F6A-CF16238DA3BB}"/>
                  </a:ext>
                </a:extLst>
              </p:cNvPr>
              <p:cNvSpPr/>
              <p:nvPr/>
            </p:nvSpPr>
            <p:spPr>
              <a:xfrm>
                <a:off x="5573943" y="3942608"/>
                <a:ext cx="1922706" cy="555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676DB81-1F82-49FE-9F6A-CF16238DA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43" y="3942608"/>
                <a:ext cx="1922706" cy="5550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7192844-1889-4FC6-BEAF-CB3C7EACE049}"/>
                  </a:ext>
                </a:extLst>
              </p:cNvPr>
              <p:cNvSpPr/>
              <p:nvPr/>
            </p:nvSpPr>
            <p:spPr>
              <a:xfrm>
                <a:off x="7791286" y="3773331"/>
                <a:ext cx="8838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7192844-1889-4FC6-BEAF-CB3C7EACE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286" y="3773331"/>
                <a:ext cx="883832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D7B2598-D7FE-456F-BEEC-72C76584C838}"/>
                  </a:ext>
                </a:extLst>
              </p:cNvPr>
              <p:cNvSpPr/>
              <p:nvPr/>
            </p:nvSpPr>
            <p:spPr>
              <a:xfrm>
                <a:off x="5146037" y="2648769"/>
                <a:ext cx="86587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D7B2598-D7FE-456F-BEEC-72C76584C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037" y="2648769"/>
                <a:ext cx="86587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C128202-2F6E-4A27-A727-7E9CCFE77EBD}"/>
                  </a:ext>
                </a:extLst>
              </p:cNvPr>
              <p:cNvSpPr/>
              <p:nvPr/>
            </p:nvSpPr>
            <p:spPr>
              <a:xfrm>
                <a:off x="7681155" y="2007636"/>
                <a:ext cx="66024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C128202-2F6E-4A27-A727-7E9CCFE77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155" y="2007636"/>
                <a:ext cx="660245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91F38B6-1D04-42F0-B553-BD5296550B42}"/>
                  </a:ext>
                </a:extLst>
              </p:cNvPr>
              <p:cNvSpPr/>
              <p:nvPr/>
            </p:nvSpPr>
            <p:spPr>
              <a:xfrm>
                <a:off x="5763898" y="1363581"/>
                <a:ext cx="755655" cy="555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91F38B6-1D04-42F0-B553-BD5296550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898" y="1363581"/>
                <a:ext cx="755655" cy="55502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78C6BB-CCCC-40CD-88C0-078B264BF91A}"/>
                  </a:ext>
                </a:extLst>
              </p:cNvPr>
              <p:cNvSpPr txBox="1"/>
              <p:nvPr/>
            </p:nvSpPr>
            <p:spPr>
              <a:xfrm>
                <a:off x="4380231" y="385874"/>
                <a:ext cx="674255" cy="360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PH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78C6BB-CCCC-40CD-88C0-078B264BF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231" y="385874"/>
                <a:ext cx="674255" cy="360996"/>
              </a:xfrm>
              <a:prstGeom prst="rect">
                <a:avLst/>
              </a:prstGeom>
              <a:blipFill>
                <a:blip r:embed="rId21"/>
                <a:stretch>
                  <a:fillRect r="-3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6BCEB9F-3AFF-4C1E-BAFD-04AE8440E449}"/>
                  </a:ext>
                </a:extLst>
              </p:cNvPr>
              <p:cNvSpPr/>
              <p:nvPr/>
            </p:nvSpPr>
            <p:spPr>
              <a:xfrm>
                <a:off x="3154019" y="1597705"/>
                <a:ext cx="1684948" cy="555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6BCEB9F-3AFF-4C1E-BAFD-04AE8440E4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19" y="1597705"/>
                <a:ext cx="1684948" cy="55502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5D0F08-AA78-444F-B8D0-189758A60686}"/>
                  </a:ext>
                </a:extLst>
              </p:cNvPr>
              <p:cNvSpPr/>
              <p:nvPr/>
            </p:nvSpPr>
            <p:spPr>
              <a:xfrm>
                <a:off x="6869879" y="422150"/>
                <a:ext cx="2102307" cy="360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PH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PH" sz="1600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5D0F08-AA78-444F-B8D0-189758A60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879" y="422150"/>
                <a:ext cx="2102307" cy="360996"/>
              </a:xfrm>
              <a:prstGeom prst="rect">
                <a:avLst/>
              </a:prstGeom>
              <a:blipFill>
                <a:blip r:embed="rId2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98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6E54D5-24A4-421D-9BEE-E8D279E98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57" y="110837"/>
            <a:ext cx="8441179" cy="6142182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67DE9F0A-6FE5-4C2F-A0AD-F54E159BC0D0}"/>
              </a:ext>
            </a:extLst>
          </p:cNvPr>
          <p:cNvSpPr/>
          <p:nvPr/>
        </p:nvSpPr>
        <p:spPr>
          <a:xfrm>
            <a:off x="2373333" y="401966"/>
            <a:ext cx="720000" cy="720000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8D0404A-6E70-4EE1-9E0F-7C57E77ADFB3}"/>
              </a:ext>
            </a:extLst>
          </p:cNvPr>
          <p:cNvSpPr/>
          <p:nvPr/>
        </p:nvSpPr>
        <p:spPr>
          <a:xfrm>
            <a:off x="5585039" y="422286"/>
            <a:ext cx="720000" cy="720000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C7FCF1-49B7-4F78-981F-C4ED30E83494}"/>
              </a:ext>
            </a:extLst>
          </p:cNvPr>
          <p:cNvSpPr/>
          <p:nvPr/>
        </p:nvSpPr>
        <p:spPr>
          <a:xfrm>
            <a:off x="8789231" y="447408"/>
            <a:ext cx="720000" cy="720000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4CBAF5-25E6-48DB-8FBC-1F38A166A69E}"/>
              </a:ext>
            </a:extLst>
          </p:cNvPr>
          <p:cNvSpPr/>
          <p:nvPr/>
        </p:nvSpPr>
        <p:spPr>
          <a:xfrm>
            <a:off x="4471119" y="2607864"/>
            <a:ext cx="720000" cy="720000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010BB53-2D74-42E3-A1E8-D0311E3FFE24}"/>
              </a:ext>
            </a:extLst>
          </p:cNvPr>
          <p:cNvSpPr/>
          <p:nvPr/>
        </p:nvSpPr>
        <p:spPr>
          <a:xfrm>
            <a:off x="8781692" y="2603413"/>
            <a:ext cx="720000" cy="720000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4C4213-CE6C-4425-890B-B07A0BA0BA2F}"/>
              </a:ext>
            </a:extLst>
          </p:cNvPr>
          <p:cNvSpPr/>
          <p:nvPr/>
        </p:nvSpPr>
        <p:spPr>
          <a:xfrm>
            <a:off x="4461674" y="4825021"/>
            <a:ext cx="720000" cy="720000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02DD96E-D460-4AAE-AF64-CECD22862CF7}"/>
              </a:ext>
            </a:extLst>
          </p:cNvPr>
          <p:cNvSpPr/>
          <p:nvPr/>
        </p:nvSpPr>
        <p:spPr>
          <a:xfrm>
            <a:off x="8779995" y="4816241"/>
            <a:ext cx="720000" cy="720000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E8318D-FAA3-492D-B6EB-1B7E7865ED38}"/>
                  </a:ext>
                </a:extLst>
              </p:cNvPr>
              <p:cNvSpPr txBox="1"/>
              <p:nvPr/>
            </p:nvSpPr>
            <p:spPr>
              <a:xfrm flipH="1">
                <a:off x="8821356" y="535175"/>
                <a:ext cx="6742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E8318D-FAA3-492D-B6EB-1B7E7865E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21356" y="535175"/>
                <a:ext cx="674255" cy="430887"/>
              </a:xfrm>
              <a:prstGeom prst="rect">
                <a:avLst/>
              </a:prstGeom>
              <a:blipFill>
                <a:blip r:embed="rId3"/>
                <a:stretch>
                  <a:fillRect b="-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21CAB6-FFA5-4097-A771-3EF751DCDC14}"/>
                  </a:ext>
                </a:extLst>
              </p:cNvPr>
              <p:cNvSpPr txBox="1"/>
              <p:nvPr/>
            </p:nvSpPr>
            <p:spPr>
              <a:xfrm flipH="1">
                <a:off x="8808965" y="2743185"/>
                <a:ext cx="6742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21CAB6-FFA5-4097-A771-3EF751DCD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08965" y="2743185"/>
                <a:ext cx="67425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543207-294F-4BD3-B33D-9A1747ABECAF}"/>
                  </a:ext>
                </a:extLst>
              </p:cNvPr>
              <p:cNvSpPr txBox="1"/>
              <p:nvPr/>
            </p:nvSpPr>
            <p:spPr>
              <a:xfrm flipH="1">
                <a:off x="2401884" y="540667"/>
                <a:ext cx="6742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543207-294F-4BD3-B33D-9A1747AB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01884" y="540667"/>
                <a:ext cx="674255" cy="430887"/>
              </a:xfrm>
              <a:prstGeom prst="rect">
                <a:avLst/>
              </a:prstGeom>
              <a:blipFill>
                <a:blip r:embed="rId5"/>
                <a:stretch>
                  <a:fillRect b="-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0E79E2-4F1F-4B1E-8921-AC77845609AE}"/>
                  </a:ext>
                </a:extLst>
              </p:cNvPr>
              <p:cNvSpPr txBox="1"/>
              <p:nvPr/>
            </p:nvSpPr>
            <p:spPr>
              <a:xfrm flipH="1">
                <a:off x="8819833" y="4947496"/>
                <a:ext cx="6742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PH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0E79E2-4F1F-4B1E-8921-AC778456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19833" y="4947496"/>
                <a:ext cx="674255" cy="430887"/>
              </a:xfrm>
              <a:prstGeom prst="rect">
                <a:avLst/>
              </a:prstGeom>
              <a:blipFill>
                <a:blip r:embed="rId6"/>
                <a:stretch>
                  <a:fillRect b="-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200566-F102-485C-BCF7-2408861A2A46}"/>
                  </a:ext>
                </a:extLst>
              </p:cNvPr>
              <p:cNvSpPr txBox="1"/>
              <p:nvPr/>
            </p:nvSpPr>
            <p:spPr>
              <a:xfrm flipH="1">
                <a:off x="4493187" y="2750311"/>
                <a:ext cx="6742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200566-F102-485C-BCF7-2408861A2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93187" y="2750311"/>
                <a:ext cx="67425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C825FF-9BB5-4D3B-95C5-3E84D20D2CBA}"/>
                  </a:ext>
                </a:extLst>
              </p:cNvPr>
              <p:cNvSpPr txBox="1"/>
              <p:nvPr/>
            </p:nvSpPr>
            <p:spPr>
              <a:xfrm flipH="1">
                <a:off x="4502418" y="4956732"/>
                <a:ext cx="6742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PH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C825FF-9BB5-4D3B-95C5-3E84D20D2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02418" y="4956732"/>
                <a:ext cx="67425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2770219A-5F92-4845-8F3D-FFF590F07644}"/>
              </a:ext>
            </a:extLst>
          </p:cNvPr>
          <p:cNvSpPr txBox="1"/>
          <p:nvPr/>
        </p:nvSpPr>
        <p:spPr>
          <a:xfrm flipH="1">
            <a:off x="5508280" y="377246"/>
            <a:ext cx="8774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comb</a:t>
            </a:r>
            <a:endParaRPr lang="en-PH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D445874-D611-4AE5-BD54-10B3528B807B}"/>
                  </a:ext>
                </a:extLst>
              </p:cNvPr>
              <p:cNvSpPr txBox="1"/>
              <p:nvPr/>
            </p:nvSpPr>
            <p:spPr>
              <a:xfrm>
                <a:off x="9725433" y="346868"/>
                <a:ext cx="674255" cy="360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PH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D445874-D611-4AE5-BD54-10B3528B8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433" y="346868"/>
                <a:ext cx="674255" cy="360996"/>
              </a:xfrm>
              <a:prstGeom prst="rect">
                <a:avLst/>
              </a:prstGeom>
              <a:blipFill>
                <a:blip r:embed="rId9"/>
                <a:stretch>
                  <a:fillRect r="-369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78C6BB-CCCC-40CD-88C0-078B264BF91A}"/>
                  </a:ext>
                </a:extLst>
              </p:cNvPr>
              <p:cNvSpPr txBox="1"/>
              <p:nvPr/>
            </p:nvSpPr>
            <p:spPr>
              <a:xfrm>
                <a:off x="7117179" y="396939"/>
                <a:ext cx="674255" cy="360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PH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P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78C6BB-CCCC-40CD-88C0-078B264BF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179" y="396939"/>
                <a:ext cx="674255" cy="360996"/>
              </a:xfrm>
              <a:prstGeom prst="rect">
                <a:avLst/>
              </a:prstGeom>
              <a:blipFill>
                <a:blip r:embed="rId10"/>
                <a:stretch>
                  <a:fillRect r="-3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1A68683-C3B5-4265-9825-413F4319C966}"/>
                  </a:ext>
                </a:extLst>
              </p:cNvPr>
              <p:cNvSpPr/>
              <p:nvPr/>
            </p:nvSpPr>
            <p:spPr>
              <a:xfrm flipH="1">
                <a:off x="9912669" y="2648770"/>
                <a:ext cx="4889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1A68683-C3B5-4265-9825-413F4319C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12669" y="2648770"/>
                <a:ext cx="48898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AE79015-9E63-4517-9E26-13240B599C7C}"/>
                  </a:ext>
                </a:extLst>
              </p:cNvPr>
              <p:cNvSpPr/>
              <p:nvPr/>
            </p:nvSpPr>
            <p:spPr>
              <a:xfrm flipH="1">
                <a:off x="9084595" y="3840948"/>
                <a:ext cx="654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AE79015-9E63-4517-9E26-13240B599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084595" y="3840948"/>
                <a:ext cx="654218" cy="338554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666CDC2-724D-445A-AF54-7D9D8C58E128}"/>
                  </a:ext>
                </a:extLst>
              </p:cNvPr>
              <p:cNvSpPr/>
              <p:nvPr/>
            </p:nvSpPr>
            <p:spPr>
              <a:xfrm flipH="1">
                <a:off x="6991876" y="3715388"/>
                <a:ext cx="11690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666CDC2-724D-445A-AF54-7D9D8C58E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91876" y="3715388"/>
                <a:ext cx="1169038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C70189D-1EC6-4405-B103-13582049C7A4}"/>
                  </a:ext>
                </a:extLst>
              </p:cNvPr>
              <p:cNvSpPr/>
              <p:nvPr/>
            </p:nvSpPr>
            <p:spPr>
              <a:xfrm flipH="1">
                <a:off x="6197472" y="4836717"/>
                <a:ext cx="16982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C70189D-1EC6-4405-B103-13582049C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97472" y="4836717"/>
                <a:ext cx="1698222" cy="338554"/>
              </a:xfrm>
              <a:prstGeom prst="rect">
                <a:avLst/>
              </a:prstGeom>
              <a:blipFill>
                <a:blip r:embed="rId1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312F0A6-EBD2-42CE-AA4D-E97C64031063}"/>
                  </a:ext>
                </a:extLst>
              </p:cNvPr>
              <p:cNvSpPr/>
              <p:nvPr/>
            </p:nvSpPr>
            <p:spPr>
              <a:xfrm flipH="1">
                <a:off x="5408042" y="5578360"/>
                <a:ext cx="5738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312F0A6-EBD2-42CE-AA4D-E97C64031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08042" y="5578360"/>
                <a:ext cx="573810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93BB69-D856-4CF2-8477-97016CFF8B29}"/>
                  </a:ext>
                </a:extLst>
              </p:cNvPr>
              <p:cNvSpPr/>
              <p:nvPr/>
            </p:nvSpPr>
            <p:spPr>
              <a:xfrm flipH="1">
                <a:off x="2520860" y="2779198"/>
                <a:ext cx="947888" cy="555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93BB69-D856-4CF2-8477-97016CFF8B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20860" y="2779198"/>
                <a:ext cx="947888" cy="5550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676DB81-1F82-49FE-9F6A-CF16238DA3BB}"/>
                  </a:ext>
                </a:extLst>
              </p:cNvPr>
              <p:cNvSpPr/>
              <p:nvPr/>
            </p:nvSpPr>
            <p:spPr>
              <a:xfrm flipH="1">
                <a:off x="5046428" y="3813306"/>
                <a:ext cx="1887376" cy="555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676DB81-1F82-49FE-9F6A-CF16238DA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46428" y="3813306"/>
                <a:ext cx="1887376" cy="55502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7192844-1889-4FC6-BEAF-CB3C7EACE049}"/>
                  </a:ext>
                </a:extLst>
              </p:cNvPr>
              <p:cNvSpPr/>
              <p:nvPr/>
            </p:nvSpPr>
            <p:spPr>
              <a:xfrm flipH="1">
                <a:off x="3707505" y="3819513"/>
                <a:ext cx="87427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7192844-1889-4FC6-BEAF-CB3C7EACE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07505" y="3819513"/>
                <a:ext cx="87427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D7B2598-D7FE-456F-BEEC-72C76584C838}"/>
                  </a:ext>
                </a:extLst>
              </p:cNvPr>
              <p:cNvSpPr/>
              <p:nvPr/>
            </p:nvSpPr>
            <p:spPr>
              <a:xfrm flipH="1">
                <a:off x="6417150" y="2639536"/>
                <a:ext cx="8653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D7B2598-D7FE-456F-BEEC-72C76584C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17150" y="2639536"/>
                <a:ext cx="86530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C128202-2F6E-4A27-A727-7E9CCFE77EBD}"/>
                  </a:ext>
                </a:extLst>
              </p:cNvPr>
              <p:cNvSpPr/>
              <p:nvPr/>
            </p:nvSpPr>
            <p:spPr>
              <a:xfrm flipH="1">
                <a:off x="4102799" y="2044583"/>
                <a:ext cx="6490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C128202-2F6E-4A27-A727-7E9CCFE77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02799" y="2044583"/>
                <a:ext cx="649024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91F38B6-1D04-42F0-B553-BD5296550B42}"/>
                  </a:ext>
                </a:extLst>
              </p:cNvPr>
              <p:cNvSpPr/>
              <p:nvPr/>
            </p:nvSpPr>
            <p:spPr>
              <a:xfrm flipH="1">
                <a:off x="5871851" y="1335874"/>
                <a:ext cx="728084" cy="555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91F38B6-1D04-42F0-B553-BD5296550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71851" y="1335874"/>
                <a:ext cx="728084" cy="55502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6BCEB9F-3AFF-4C1E-BAFD-04AE8440E449}"/>
                  </a:ext>
                </a:extLst>
              </p:cNvPr>
              <p:cNvSpPr/>
              <p:nvPr/>
            </p:nvSpPr>
            <p:spPr>
              <a:xfrm flipH="1">
                <a:off x="9034399" y="1597709"/>
                <a:ext cx="1658146" cy="555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6BCEB9F-3AFF-4C1E-BAFD-04AE8440E4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034399" y="1597709"/>
                <a:ext cx="1658146" cy="55502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5D0F08-AA78-444F-B8D0-189758A60686}"/>
                  </a:ext>
                </a:extLst>
              </p:cNvPr>
              <p:cNvSpPr/>
              <p:nvPr/>
            </p:nvSpPr>
            <p:spPr>
              <a:xfrm>
                <a:off x="3437551" y="405139"/>
                <a:ext cx="2100062" cy="360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PH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5D0F08-AA78-444F-B8D0-189758A60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551" y="405139"/>
                <a:ext cx="2100062" cy="360996"/>
              </a:xfrm>
              <a:prstGeom prst="rect">
                <a:avLst/>
              </a:prstGeom>
              <a:blipFill>
                <a:blip r:embed="rId2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15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</TotalTime>
  <Words>767</Words>
  <Application>Microsoft Office PowerPoint</Application>
  <PresentationFormat>Widescreen</PresentationFormat>
  <Paragraphs>202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P. Santos</dc:creator>
  <cp:lastModifiedBy>Antonio P. Santos</cp:lastModifiedBy>
  <cp:revision>53</cp:revision>
  <dcterms:created xsi:type="dcterms:W3CDTF">2024-03-16T10:47:56Z</dcterms:created>
  <dcterms:modified xsi:type="dcterms:W3CDTF">2024-06-12T14:47:23Z</dcterms:modified>
</cp:coreProperties>
</file>