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AE89-CD42-4FFB-915A-8437A188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AB299-6AA5-4FC7-BE64-78B02BFAF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FC82-CF82-46DE-8975-AAB81EF1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5484-EC95-4CE8-BD52-F082A21C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7F26-8DEC-4C83-A6DD-CEEED39A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87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B569-F01D-4B29-A748-0CE67973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51FD6-31E4-480F-B3B4-060CB9411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1BE2-AB23-421C-8A13-167A9191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5C01-AD95-44E7-90D2-D5DC5A2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91A0-BEB5-4871-B4CE-BAECE9A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70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2213E-88D8-4FAD-997E-3D07D2179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52E0-5681-4034-8940-C3E9FBCB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E96D-6102-44E7-93E7-BF3CF036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D19A-D39F-4B63-AA4C-7F2FECF6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08B70-6327-4B81-97C6-DE63D75F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B8F2-F9C7-4FB7-9501-2EE63018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9973-2969-4204-8AA4-55BAA682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5D9C-E0E7-4964-B07F-5AD899F3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55DD-9A12-49B4-A17B-17BD9287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3AF5-C439-4FD6-8FB4-6D07A3B7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3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5B8-DEC7-40D5-8C3F-84EAAB6D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06F5A-D064-41E3-966D-1E60A00B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77D0-66B9-4B34-A916-CB762731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F166-AF7A-418A-BBA7-B4CD7B9E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2781-DCD4-4AEA-8828-18CFCEF0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63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6353-1A5B-4807-A125-ABE81E92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4753-B730-40D6-B31D-0D7A0F75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7A99-5C2A-419C-8DF5-D73F2ABE4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13E96-BAF6-4275-A399-22611843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B3CC-D74F-4824-910C-8A60966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C5656-6710-4298-87B8-57E523A3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6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4A59-5EED-42A5-BE1C-AF897DB9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6398-843D-448F-AB6A-30278F46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B040-5579-44C1-A0D1-0DA917BF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C3DB-B98A-44E7-B18E-C0E759733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23E28-6736-4131-909A-82C075D16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8EEF-FFE2-4F36-98E8-A0F6E61A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08B12-13B1-4191-8611-EC3463C9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2202-98E4-4BBC-9F32-3071E6B5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43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E498-26EF-4F19-BA82-232C5697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A2FA4-1C9A-40A7-A48A-859BFB4A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32943-163F-4BCF-9900-4D1F1E3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F297A-EF56-4A66-8605-A36C8ECD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68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838F8-D721-45F9-BC8B-69285812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BA26D-9A2F-45F1-A68F-72EA3CD4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EB80-A277-4711-9A82-29BDF04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40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F811-F2ED-40A2-BA6A-953236E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BFCE-30A9-442C-922A-C6A18C18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17D8-A079-4685-9890-58EAF3D5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A6015-A998-45FD-8BCB-22039984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B2372-81E4-4D36-8944-6733F40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EFE5-9E6B-4CB1-9836-6E458E1B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5C5B-2CBA-4ABB-ABC3-9DAD4CC8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7AB36-0607-444B-A2A9-7EE3D8A47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BC9D-6461-41F6-8231-85D868A7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410B-AE86-4377-A3F1-7147F40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5A01-111C-49B9-BE6C-4FF22477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442D-D343-4DF7-94C5-233D497C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2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0F13A-BE84-4A63-BFD4-EA32BE7D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3B67-45D1-4F61-B033-F8831A02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AA6A-3D3D-41EC-BE61-E7E9C118E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89E7-B235-43CD-A241-FF1BC209F7D6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84D-93E2-44E1-95BF-FE99886D0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2EAA-3310-4462-B791-F99C55225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2338-DE46-4C31-B092-049F4E6D3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723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6947-0A66-4782-9384-B977FA888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059C2-399C-495D-AA72-EABBA58A0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83577-BA06-4C43-9196-94AE79F8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67"/>
          <a:stretch/>
        </p:blipFill>
        <p:spPr>
          <a:xfrm>
            <a:off x="1273463" y="2632364"/>
            <a:ext cx="9829800" cy="1366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935B-090C-469B-9366-499D0704B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87" b="19798"/>
          <a:stretch/>
        </p:blipFill>
        <p:spPr>
          <a:xfrm>
            <a:off x="1273463" y="3999346"/>
            <a:ext cx="9829800" cy="302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DE73BB-1485-4162-B2EA-F0421D3D6F1D}"/>
              </a:ext>
            </a:extLst>
          </p:cNvPr>
          <p:cNvSpPr/>
          <p:nvPr/>
        </p:nvSpPr>
        <p:spPr>
          <a:xfrm>
            <a:off x="2032000" y="4091421"/>
            <a:ext cx="951345" cy="13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76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2</cp:revision>
  <dcterms:created xsi:type="dcterms:W3CDTF">2024-01-12T06:15:11Z</dcterms:created>
  <dcterms:modified xsi:type="dcterms:W3CDTF">2024-01-12T06:26:11Z</dcterms:modified>
</cp:coreProperties>
</file>