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0" r:id="rId2"/>
    <p:sldId id="411" r:id="rId3"/>
    <p:sldId id="412" r:id="rId4"/>
    <p:sldId id="348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240"/>
    <a:srgbClr val="40B28F"/>
    <a:srgbClr val="57C9AD"/>
    <a:srgbClr val="141414"/>
    <a:srgbClr val="2DA46E"/>
    <a:srgbClr val="67D8C4"/>
    <a:srgbClr val="53C5A1"/>
    <a:srgbClr val="1D1B1C"/>
    <a:srgbClr val="68D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0" autoAdjust="0"/>
    <p:restoredTop sz="91274" autoAdjust="0"/>
  </p:normalViewPr>
  <p:slideViewPr>
    <p:cSldViewPr snapToGrid="0" showGuides="1">
      <p:cViewPr varScale="1">
        <p:scale>
          <a:sx n="66" d="100"/>
          <a:sy n="66" d="100"/>
        </p:scale>
        <p:origin x="1080" y="66"/>
      </p:cViewPr>
      <p:guideLst>
        <p:guide orient="horz" pos="2137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aiman Osman" userId="13f8ca7b13e57c6a" providerId="LiveId" clId="{1C0069D4-607E-4591-B4D4-F418A568FBC8}"/>
    <pc:docChg chg="undo custSel addSld delSld modSld">
      <pc:chgData name="Sulaiman Osman" userId="13f8ca7b13e57c6a" providerId="LiveId" clId="{1C0069D4-607E-4591-B4D4-F418A568FBC8}" dt="2019-10-09T02:29:10.358" v="673" actId="207"/>
      <pc:docMkLst>
        <pc:docMk/>
      </pc:docMkLst>
      <pc:sldChg chg="del">
        <pc:chgData name="Sulaiman Osman" userId="13f8ca7b13e57c6a" providerId="LiveId" clId="{1C0069D4-607E-4591-B4D4-F418A568FBC8}" dt="2019-10-09T02:10:27.915" v="156" actId="2696"/>
        <pc:sldMkLst>
          <pc:docMk/>
          <pc:sldMk cId="2578705526" sldId="256"/>
        </pc:sldMkLst>
      </pc:sldChg>
      <pc:sldChg chg="modSp del">
        <pc:chgData name="Sulaiman Osman" userId="13f8ca7b13e57c6a" providerId="LiveId" clId="{1C0069D4-607E-4591-B4D4-F418A568FBC8}" dt="2019-10-09T01:50:16.465" v="87" actId="2696"/>
        <pc:sldMkLst>
          <pc:docMk/>
          <pc:sldMk cId="3243670858" sldId="258"/>
        </pc:sldMkLst>
        <pc:spChg chg="mod">
          <ac:chgData name="Sulaiman Osman" userId="13f8ca7b13e57c6a" providerId="LiveId" clId="{1C0069D4-607E-4591-B4D4-F418A568FBC8}" dt="2019-10-09T01:50:13.762" v="86" actId="6549"/>
          <ac:spMkLst>
            <pc:docMk/>
            <pc:sldMk cId="3243670858" sldId="258"/>
            <ac:spMk id="20" creationId="{00000000-0000-0000-0000-000000000000}"/>
          </ac:spMkLst>
        </pc:spChg>
        <pc:spChg chg="mod">
          <ac:chgData name="Sulaiman Osman" userId="13f8ca7b13e57c6a" providerId="LiveId" clId="{1C0069D4-607E-4591-B4D4-F418A568FBC8}" dt="2019-10-09T01:48:33.160" v="3" actId="1076"/>
          <ac:spMkLst>
            <pc:docMk/>
            <pc:sldMk cId="3243670858" sldId="258"/>
            <ac:spMk id="27" creationId="{00000000-0000-0000-0000-000000000000}"/>
          </ac:spMkLst>
        </pc:spChg>
      </pc:sldChg>
      <pc:sldChg chg="modSp del">
        <pc:chgData name="Sulaiman Osman" userId="13f8ca7b13e57c6a" providerId="LiveId" clId="{1C0069D4-607E-4591-B4D4-F418A568FBC8}" dt="2019-10-09T02:09:04.937" v="152" actId="2696"/>
        <pc:sldMkLst>
          <pc:docMk/>
          <pc:sldMk cId="4048452491" sldId="291"/>
        </pc:sldMkLst>
        <pc:spChg chg="mod">
          <ac:chgData name="Sulaiman Osman" userId="13f8ca7b13e57c6a" providerId="LiveId" clId="{1C0069D4-607E-4591-B4D4-F418A568FBC8}" dt="2019-10-09T01:50:31.933" v="91" actId="20577"/>
          <ac:spMkLst>
            <pc:docMk/>
            <pc:sldMk cId="4048452491" sldId="291"/>
            <ac:spMk id="3" creationId="{00000000-0000-0000-0000-000000000000}"/>
          </ac:spMkLst>
        </pc:spChg>
      </pc:sldChg>
      <pc:sldChg chg="modSp del">
        <pc:chgData name="Sulaiman Osman" userId="13f8ca7b13e57c6a" providerId="LiveId" clId="{1C0069D4-607E-4591-B4D4-F418A568FBC8}" dt="2019-10-09T02:09:06.296" v="153" actId="2696"/>
        <pc:sldMkLst>
          <pc:docMk/>
          <pc:sldMk cId="2875581465" sldId="292"/>
        </pc:sldMkLst>
        <pc:spChg chg="mod">
          <ac:chgData name="Sulaiman Osman" userId="13f8ca7b13e57c6a" providerId="LiveId" clId="{1C0069D4-607E-4591-B4D4-F418A568FBC8}" dt="2019-10-09T01:51:14.789" v="129" actId="20577"/>
          <ac:spMkLst>
            <pc:docMk/>
            <pc:sldMk cId="2875581465" sldId="292"/>
            <ac:spMk id="8" creationId="{00000000-0000-0000-0000-000000000000}"/>
          </ac:spMkLst>
        </pc:spChg>
      </pc:sldChg>
      <pc:sldChg chg="del">
        <pc:chgData name="Sulaiman Osman" userId="13f8ca7b13e57c6a" providerId="LiveId" clId="{1C0069D4-607E-4591-B4D4-F418A568FBC8}" dt="2019-10-09T01:52:21.550" v="139" actId="2696"/>
        <pc:sldMkLst>
          <pc:docMk/>
          <pc:sldMk cId="94104016" sldId="311"/>
        </pc:sldMkLst>
      </pc:sldChg>
      <pc:sldChg chg="del">
        <pc:chgData name="Sulaiman Osman" userId="13f8ca7b13e57c6a" providerId="LiveId" clId="{1C0069D4-607E-4591-B4D4-F418A568FBC8}" dt="2019-10-09T01:52:21.675" v="150" actId="2696"/>
        <pc:sldMkLst>
          <pc:docMk/>
          <pc:sldMk cId="3615596032" sldId="324"/>
        </pc:sldMkLst>
      </pc:sldChg>
      <pc:sldChg chg="del">
        <pc:chgData name="Sulaiman Osman" userId="13f8ca7b13e57c6a" providerId="LiveId" clId="{1C0069D4-607E-4591-B4D4-F418A568FBC8}" dt="2019-10-09T01:50:18.090" v="88" actId="2696"/>
        <pc:sldMkLst>
          <pc:docMk/>
          <pc:sldMk cId="583117481" sldId="390"/>
        </pc:sldMkLst>
      </pc:sldChg>
      <pc:sldChg chg="del">
        <pc:chgData name="Sulaiman Osman" userId="13f8ca7b13e57c6a" providerId="LiveId" clId="{1C0069D4-607E-4591-B4D4-F418A568FBC8}" dt="2019-10-09T01:52:21.441" v="130" actId="2696"/>
        <pc:sldMkLst>
          <pc:docMk/>
          <pc:sldMk cId="1335670510" sldId="401"/>
        </pc:sldMkLst>
      </pc:sldChg>
      <pc:sldChg chg="del">
        <pc:chgData name="Sulaiman Osman" userId="13f8ca7b13e57c6a" providerId="LiveId" clId="{1C0069D4-607E-4591-B4D4-F418A568FBC8}" dt="2019-10-09T01:52:21.457" v="131" actId="2696"/>
        <pc:sldMkLst>
          <pc:docMk/>
          <pc:sldMk cId="746802090" sldId="404"/>
        </pc:sldMkLst>
      </pc:sldChg>
      <pc:sldChg chg="del">
        <pc:chgData name="Sulaiman Osman" userId="13f8ca7b13e57c6a" providerId="LiveId" clId="{1C0069D4-607E-4591-B4D4-F418A568FBC8}" dt="2019-10-09T01:52:21.582" v="141" actId="2696"/>
        <pc:sldMkLst>
          <pc:docMk/>
          <pc:sldMk cId="186946161" sldId="407"/>
        </pc:sldMkLst>
      </pc:sldChg>
      <pc:sldChg chg="del">
        <pc:chgData name="Sulaiman Osman" userId="13f8ca7b13e57c6a" providerId="LiveId" clId="{1C0069D4-607E-4591-B4D4-F418A568FBC8}" dt="2019-10-09T01:52:21.566" v="140" actId="2696"/>
        <pc:sldMkLst>
          <pc:docMk/>
          <pc:sldMk cId="1474873064" sldId="409"/>
        </pc:sldMkLst>
      </pc:sldChg>
      <pc:sldChg chg="add del">
        <pc:chgData name="Sulaiman Osman" userId="13f8ca7b13e57c6a" providerId="LiveId" clId="{1C0069D4-607E-4591-B4D4-F418A568FBC8}" dt="2019-10-09T02:10:03.167" v="155" actId="2696"/>
        <pc:sldMkLst>
          <pc:docMk/>
          <pc:sldMk cId="1285553130" sldId="411"/>
        </pc:sldMkLst>
      </pc:sldChg>
      <pc:sldChg chg="delSp modSp add">
        <pc:chgData name="Sulaiman Osman" userId="13f8ca7b13e57c6a" providerId="LiveId" clId="{1C0069D4-607E-4591-B4D4-F418A568FBC8}" dt="2019-10-09T02:28:41.033" v="670" actId="207"/>
        <pc:sldMkLst>
          <pc:docMk/>
          <pc:sldMk cId="2588507875" sldId="411"/>
        </pc:sldMkLst>
        <pc:spChg chg="del mod">
          <ac:chgData name="Sulaiman Osman" userId="13f8ca7b13e57c6a" providerId="LiveId" clId="{1C0069D4-607E-4591-B4D4-F418A568FBC8}" dt="2019-10-09T02:12:17.220" v="215" actId="478"/>
          <ac:spMkLst>
            <pc:docMk/>
            <pc:sldMk cId="2588507875" sldId="411"/>
            <ac:spMk id="23" creationId="{CCC86FD8-CADD-4C9F-BE13-547CAA2282D8}"/>
          </ac:spMkLst>
        </pc:spChg>
        <pc:spChg chg="mod">
          <ac:chgData name="Sulaiman Osman" userId="13f8ca7b13e57c6a" providerId="LiveId" clId="{1C0069D4-607E-4591-B4D4-F418A568FBC8}" dt="2019-10-09T02:28:41.033" v="670" actId="207"/>
          <ac:spMkLst>
            <pc:docMk/>
            <pc:sldMk cId="2588507875" sldId="411"/>
            <ac:spMk id="25" creationId="{D237838E-B061-4A9D-88A1-776DDD038F2E}"/>
          </ac:spMkLst>
        </pc:spChg>
      </pc:sldChg>
      <pc:sldChg chg="del">
        <pc:chgData name="Sulaiman Osman" userId="13f8ca7b13e57c6a" providerId="LiveId" clId="{1C0069D4-607E-4591-B4D4-F418A568FBC8}" dt="2019-10-09T01:52:21.457" v="132" actId="2696"/>
        <pc:sldMkLst>
          <pc:docMk/>
          <pc:sldMk cId="4199742560" sldId="411"/>
        </pc:sldMkLst>
      </pc:sldChg>
      <pc:sldChg chg="del">
        <pc:chgData name="Sulaiman Osman" userId="13f8ca7b13e57c6a" providerId="LiveId" clId="{1C0069D4-607E-4591-B4D4-F418A568FBC8}" dt="2019-10-09T01:52:21.472" v="133" actId="2696"/>
        <pc:sldMkLst>
          <pc:docMk/>
          <pc:sldMk cId="158454863" sldId="412"/>
        </pc:sldMkLst>
      </pc:sldChg>
      <pc:sldChg chg="modSp add del">
        <pc:chgData name="Sulaiman Osman" userId="13f8ca7b13e57c6a" providerId="LiveId" clId="{1C0069D4-607E-4591-B4D4-F418A568FBC8}" dt="2019-10-09T02:17:05.716" v="396"/>
        <pc:sldMkLst>
          <pc:docMk/>
          <pc:sldMk cId="1149905163" sldId="412"/>
        </pc:sldMkLst>
        <pc:spChg chg="mod">
          <ac:chgData name="Sulaiman Osman" userId="13f8ca7b13e57c6a" providerId="LiveId" clId="{1C0069D4-607E-4591-B4D4-F418A568FBC8}" dt="2019-10-09T02:17:05.138" v="395" actId="20577"/>
          <ac:spMkLst>
            <pc:docMk/>
            <pc:sldMk cId="1149905163" sldId="412"/>
            <ac:spMk id="25" creationId="{D237838E-B061-4A9D-88A1-776DDD038F2E}"/>
          </ac:spMkLst>
        </pc:spChg>
      </pc:sldChg>
      <pc:sldChg chg="addSp modSp add">
        <pc:chgData name="Sulaiman Osman" userId="13f8ca7b13e57c6a" providerId="LiveId" clId="{1C0069D4-607E-4591-B4D4-F418A568FBC8}" dt="2019-10-09T02:29:10.358" v="673" actId="207"/>
        <pc:sldMkLst>
          <pc:docMk/>
          <pc:sldMk cId="1961044899" sldId="412"/>
        </pc:sldMkLst>
        <pc:spChg chg="add mod">
          <ac:chgData name="Sulaiman Osman" userId="13f8ca7b13e57c6a" providerId="LiveId" clId="{1C0069D4-607E-4591-B4D4-F418A568FBC8}" dt="2019-10-09T02:24:37.279" v="660" actId="120"/>
          <ac:spMkLst>
            <pc:docMk/>
            <pc:sldMk cId="1961044899" sldId="412"/>
            <ac:spMk id="12" creationId="{404C5A02-7CC6-4AB5-AD29-429FDE210919}"/>
          </ac:spMkLst>
        </pc:spChg>
        <pc:spChg chg="mod">
          <ac:chgData name="Sulaiman Osman" userId="13f8ca7b13e57c6a" providerId="LiveId" clId="{1C0069D4-607E-4591-B4D4-F418A568FBC8}" dt="2019-10-09T02:29:10.358" v="673" actId="207"/>
          <ac:spMkLst>
            <pc:docMk/>
            <pc:sldMk cId="1961044899" sldId="412"/>
            <ac:spMk id="23" creationId="{CCC86FD8-CADD-4C9F-BE13-547CAA2282D8}"/>
          </ac:spMkLst>
        </pc:spChg>
        <pc:spChg chg="mod">
          <ac:chgData name="Sulaiman Osman" userId="13f8ca7b13e57c6a" providerId="LiveId" clId="{1C0069D4-607E-4591-B4D4-F418A568FBC8}" dt="2019-10-09T02:27:53.351" v="669" actId="1076"/>
          <ac:spMkLst>
            <pc:docMk/>
            <pc:sldMk cId="1961044899" sldId="412"/>
            <ac:spMk id="25" creationId="{D237838E-B061-4A9D-88A1-776DDD038F2E}"/>
          </ac:spMkLst>
        </pc:spChg>
        <pc:spChg chg="mod">
          <ac:chgData name="Sulaiman Osman" userId="13f8ca7b13e57c6a" providerId="LiveId" clId="{1C0069D4-607E-4591-B4D4-F418A568FBC8}" dt="2019-10-09T02:25:09.074" v="664" actId="1076"/>
          <ac:spMkLst>
            <pc:docMk/>
            <pc:sldMk cId="1961044899" sldId="412"/>
            <ac:spMk id="29" creationId="{00000000-0000-0000-0000-000000000000}"/>
          </ac:spMkLst>
        </pc:spChg>
      </pc:sldChg>
      <pc:sldChg chg="del">
        <pc:chgData name="Sulaiman Osman" userId="13f8ca7b13e57c6a" providerId="LiveId" clId="{1C0069D4-607E-4591-B4D4-F418A568FBC8}" dt="2019-10-09T01:52:21.503" v="134" actId="2696"/>
        <pc:sldMkLst>
          <pc:docMk/>
          <pc:sldMk cId="3276450681" sldId="413"/>
        </pc:sldMkLst>
      </pc:sldChg>
      <pc:sldChg chg="del">
        <pc:chgData name="Sulaiman Osman" userId="13f8ca7b13e57c6a" providerId="LiveId" clId="{1C0069D4-607E-4591-B4D4-F418A568FBC8}" dt="2019-10-09T01:52:21.503" v="135" actId="2696"/>
        <pc:sldMkLst>
          <pc:docMk/>
          <pc:sldMk cId="3517256207" sldId="414"/>
        </pc:sldMkLst>
      </pc:sldChg>
      <pc:sldChg chg="del">
        <pc:chgData name="Sulaiman Osman" userId="13f8ca7b13e57c6a" providerId="LiveId" clId="{1C0069D4-607E-4591-B4D4-F418A568FBC8}" dt="2019-10-09T01:52:21.519" v="136" actId="2696"/>
        <pc:sldMkLst>
          <pc:docMk/>
          <pc:sldMk cId="3824230521" sldId="415"/>
        </pc:sldMkLst>
      </pc:sldChg>
      <pc:sldChg chg="del">
        <pc:chgData name="Sulaiman Osman" userId="13f8ca7b13e57c6a" providerId="LiveId" clId="{1C0069D4-607E-4591-B4D4-F418A568FBC8}" dt="2019-10-09T01:52:21.535" v="137" actId="2696"/>
        <pc:sldMkLst>
          <pc:docMk/>
          <pc:sldMk cId="2817097908" sldId="416"/>
        </pc:sldMkLst>
      </pc:sldChg>
      <pc:sldChg chg="del">
        <pc:chgData name="Sulaiman Osman" userId="13f8ca7b13e57c6a" providerId="LiveId" clId="{1C0069D4-607E-4591-B4D4-F418A568FBC8}" dt="2019-10-09T01:52:21.535" v="138" actId="2696"/>
        <pc:sldMkLst>
          <pc:docMk/>
          <pc:sldMk cId="1281014277" sldId="417"/>
        </pc:sldMkLst>
      </pc:sldChg>
      <pc:sldChg chg="del">
        <pc:chgData name="Sulaiman Osman" userId="13f8ca7b13e57c6a" providerId="LiveId" clId="{1C0069D4-607E-4591-B4D4-F418A568FBC8}" dt="2019-10-09T01:52:21.597" v="142" actId="2696"/>
        <pc:sldMkLst>
          <pc:docMk/>
          <pc:sldMk cId="340257155" sldId="418"/>
        </pc:sldMkLst>
      </pc:sldChg>
      <pc:sldChg chg="del">
        <pc:chgData name="Sulaiman Osman" userId="13f8ca7b13e57c6a" providerId="LiveId" clId="{1C0069D4-607E-4591-B4D4-F418A568FBC8}" dt="2019-10-09T01:52:21.597" v="143" actId="2696"/>
        <pc:sldMkLst>
          <pc:docMk/>
          <pc:sldMk cId="594331263" sldId="419"/>
        </pc:sldMkLst>
      </pc:sldChg>
      <pc:sldChg chg="del">
        <pc:chgData name="Sulaiman Osman" userId="13f8ca7b13e57c6a" providerId="LiveId" clId="{1C0069D4-607E-4591-B4D4-F418A568FBC8}" dt="2019-10-09T01:52:21.613" v="144" actId="2696"/>
        <pc:sldMkLst>
          <pc:docMk/>
          <pc:sldMk cId="2138575915" sldId="420"/>
        </pc:sldMkLst>
      </pc:sldChg>
      <pc:sldChg chg="del">
        <pc:chgData name="Sulaiman Osman" userId="13f8ca7b13e57c6a" providerId="LiveId" clId="{1C0069D4-607E-4591-B4D4-F418A568FBC8}" dt="2019-10-09T01:52:21.628" v="145" actId="2696"/>
        <pc:sldMkLst>
          <pc:docMk/>
          <pc:sldMk cId="676521490" sldId="421"/>
        </pc:sldMkLst>
      </pc:sldChg>
      <pc:sldChg chg="del">
        <pc:chgData name="Sulaiman Osman" userId="13f8ca7b13e57c6a" providerId="LiveId" clId="{1C0069D4-607E-4591-B4D4-F418A568FBC8}" dt="2019-10-09T01:52:21.628" v="146" actId="2696"/>
        <pc:sldMkLst>
          <pc:docMk/>
          <pc:sldMk cId="2498410796" sldId="422"/>
        </pc:sldMkLst>
      </pc:sldChg>
      <pc:sldChg chg="del">
        <pc:chgData name="Sulaiman Osman" userId="13f8ca7b13e57c6a" providerId="LiveId" clId="{1C0069D4-607E-4591-B4D4-F418A568FBC8}" dt="2019-10-09T01:52:21.644" v="147" actId="2696"/>
        <pc:sldMkLst>
          <pc:docMk/>
          <pc:sldMk cId="53207454" sldId="423"/>
        </pc:sldMkLst>
      </pc:sldChg>
      <pc:sldChg chg="del">
        <pc:chgData name="Sulaiman Osman" userId="13f8ca7b13e57c6a" providerId="LiveId" clId="{1C0069D4-607E-4591-B4D4-F418A568FBC8}" dt="2019-10-09T01:52:21.660" v="148" actId="2696"/>
        <pc:sldMkLst>
          <pc:docMk/>
          <pc:sldMk cId="3907530432" sldId="424"/>
        </pc:sldMkLst>
      </pc:sldChg>
      <pc:sldChg chg="del">
        <pc:chgData name="Sulaiman Osman" userId="13f8ca7b13e57c6a" providerId="LiveId" clId="{1C0069D4-607E-4591-B4D4-F418A568FBC8}" dt="2019-10-09T01:52:21.675" v="149" actId="2696"/>
        <pc:sldMkLst>
          <pc:docMk/>
          <pc:sldMk cId="3736695842" sldId="425"/>
        </pc:sldMkLst>
      </pc:sldChg>
      <pc:sldChg chg="del">
        <pc:chgData name="Sulaiman Osman" userId="13f8ca7b13e57c6a" providerId="LiveId" clId="{1C0069D4-607E-4591-B4D4-F418A568FBC8}" dt="2019-10-09T01:52:21.691" v="151" actId="2696"/>
        <pc:sldMkLst>
          <pc:docMk/>
          <pc:sldMk cId="2668753824" sldId="426"/>
        </pc:sldMkLst>
      </pc:sldChg>
      <pc:sldChg chg="add del">
        <pc:chgData name="Sulaiman Osman" userId="13f8ca7b13e57c6a" providerId="LiveId" clId="{1C0069D4-607E-4591-B4D4-F418A568FBC8}" dt="2019-10-09T01:48:36.863" v="4" actId="2696"/>
        <pc:sldMkLst>
          <pc:docMk/>
          <pc:sldMk cId="3476356189" sldId="427"/>
        </pc:sldMkLst>
      </pc:sldChg>
      <pc:sldChg chg="add del">
        <pc:chgData name="Sulaiman Osman" userId="13f8ca7b13e57c6a" providerId="LiveId" clId="{1C0069D4-607E-4591-B4D4-F418A568FBC8}" dt="2019-10-09T01:49:26.281" v="5" actId="2696"/>
        <pc:sldMkLst>
          <pc:docMk/>
          <pc:sldMk cId="1896499637" sldId="4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C81DD-0B0C-4166-B909-1B040730553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D1C93-26DD-43C4-AD15-182E8C081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D1C93-26DD-43C4-AD15-182E8C0818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1C3D-D750-4058-BDC1-5D992D4518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71D4-B7FA-4B4E-B950-4FE6EDFA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3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1C3D-D750-4058-BDC1-5D992D4518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71D4-B7FA-4B4E-B950-4FE6EDFA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1C3D-D750-4058-BDC1-5D992D4518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71D4-B7FA-4B4E-B950-4FE6EDFA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1C3D-D750-4058-BDC1-5D992D4518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71D4-B7FA-4B4E-B950-4FE6EDFA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9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1C3D-D750-4058-BDC1-5D992D4518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71D4-B7FA-4B4E-B950-4FE6EDFA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7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1C3D-D750-4058-BDC1-5D992D4518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71D4-B7FA-4B4E-B950-4FE6EDFA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1C3D-D750-4058-BDC1-5D992D4518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71D4-B7FA-4B4E-B950-4FE6EDFA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7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1C3D-D750-4058-BDC1-5D992D4518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71D4-B7FA-4B4E-B950-4FE6EDFA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9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1C3D-D750-4058-BDC1-5D992D4518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71D4-B7FA-4B4E-B950-4FE6EDFA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1C3D-D750-4058-BDC1-5D992D4518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71D4-B7FA-4B4E-B950-4FE6EDFA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3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1C3D-D750-4058-BDC1-5D992D4518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71D4-B7FA-4B4E-B950-4FE6EDFA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2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1C3D-D750-4058-BDC1-5D992D45186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71D4-B7FA-4B4E-B950-4FE6EDFA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7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.id/maps/dir/''/Idea+Imaji,+Jalan+Soekarno+Hatta,+Bandung,+Jawa+Barat+40286,+Indonesia/@-6.9383559,107.5882704,12z/data=!3m1!4b1!4m8!4m7!1m0!1m5!1m1!1s0x2e68dd5075f977af:0x91632941b1c2258e!2m2!1d107.658311!2d-6.938361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235"/>
          <a:stretch/>
        </p:blipFill>
        <p:spPr>
          <a:xfrm>
            <a:off x="0" y="0"/>
            <a:ext cx="12192001" cy="68984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0"/>
            <a:ext cx="12192000" cy="6901542"/>
          </a:xfrm>
          <a:prstGeom prst="rect">
            <a:avLst/>
          </a:prstGeom>
          <a:solidFill>
            <a:srgbClr val="2DA46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26776" y="336456"/>
            <a:ext cx="1415925" cy="517305"/>
            <a:chOff x="199733" y="79361"/>
            <a:chExt cx="1846295" cy="674539"/>
          </a:xfrm>
        </p:grpSpPr>
        <p:sp>
          <p:nvSpPr>
            <p:cNvPr id="10" name="object 42"/>
            <p:cNvSpPr/>
            <p:nvPr/>
          </p:nvSpPr>
          <p:spPr>
            <a:xfrm>
              <a:off x="735169" y="235316"/>
              <a:ext cx="1310859" cy="441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43"/>
            <p:cNvSpPr/>
            <p:nvPr/>
          </p:nvSpPr>
          <p:spPr>
            <a:xfrm>
              <a:off x="199733" y="79361"/>
              <a:ext cx="490573" cy="674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23" name="object 11">
            <a:extLst>
              <a:ext uri="{FF2B5EF4-FFF2-40B4-BE49-F238E27FC236}">
                <a16:creationId xmlns:a16="http://schemas.microsoft.com/office/drawing/2014/main" id="{CCC86FD8-CADD-4C9F-BE13-547CAA228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68426"/>
            <a:ext cx="1219200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5000" b="1" spc="-1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S  I  K  I  </a:t>
            </a:r>
            <a:r>
              <a:rPr lang="en-US" sz="15000" b="1" spc="-10" dirty="0" err="1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I</a:t>
            </a:r>
            <a:r>
              <a:rPr lang="en-US" sz="15000" b="1" spc="-1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  P</a:t>
            </a:r>
            <a:endParaRPr sz="15000" b="1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37838E-B061-4A9D-88A1-776DDD038F2E}"/>
              </a:ext>
            </a:extLst>
          </p:cNvPr>
          <p:cNvSpPr/>
          <p:nvPr/>
        </p:nvSpPr>
        <p:spPr>
          <a:xfrm>
            <a:off x="1" y="4046700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Sistem</a:t>
            </a:r>
            <a:r>
              <a:rPr lang="en-US" sz="36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Informasi</a:t>
            </a:r>
            <a:r>
              <a:rPr lang="en-US" sz="36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Karyawan</a:t>
            </a:r>
            <a:r>
              <a:rPr lang="en-US" sz="36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 Idea </a:t>
            </a:r>
            <a:r>
              <a:rPr lang="en-US" sz="3600" b="1" dirty="0" err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Imaji</a:t>
            </a:r>
            <a:r>
              <a:rPr lang="en-US" sz="36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Persada</a:t>
            </a:r>
            <a:endParaRPr lang="en-US" sz="3600" b="1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9669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235"/>
          <a:stretch/>
        </p:blipFill>
        <p:spPr>
          <a:xfrm>
            <a:off x="0" y="0"/>
            <a:ext cx="12192001" cy="68984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0"/>
            <a:ext cx="12192000" cy="6901542"/>
          </a:xfrm>
          <a:prstGeom prst="rect">
            <a:avLst/>
          </a:prstGeom>
          <a:solidFill>
            <a:srgbClr val="2DA46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26776" y="336456"/>
            <a:ext cx="1415925" cy="517305"/>
            <a:chOff x="199733" y="79361"/>
            <a:chExt cx="1846295" cy="674539"/>
          </a:xfrm>
        </p:grpSpPr>
        <p:sp>
          <p:nvSpPr>
            <p:cNvPr id="10" name="object 42"/>
            <p:cNvSpPr/>
            <p:nvPr/>
          </p:nvSpPr>
          <p:spPr>
            <a:xfrm>
              <a:off x="735169" y="235316"/>
              <a:ext cx="1310859" cy="441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43"/>
            <p:cNvSpPr/>
            <p:nvPr/>
          </p:nvSpPr>
          <p:spPr>
            <a:xfrm>
              <a:off x="199733" y="79361"/>
              <a:ext cx="490573" cy="674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237838E-B061-4A9D-88A1-776DDD038F2E}"/>
              </a:ext>
            </a:extLst>
          </p:cNvPr>
          <p:cNvSpPr/>
          <p:nvPr/>
        </p:nvSpPr>
        <p:spPr>
          <a:xfrm>
            <a:off x="3817256" y="1567542"/>
            <a:ext cx="6705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TIM:</a:t>
            </a:r>
          </a:p>
          <a:p>
            <a:pPr marL="742950" indent="-742950">
              <a:buAutoNum type="arabicPeriod"/>
            </a:pP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Miftahul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Firdaus</a:t>
            </a:r>
          </a:p>
          <a:p>
            <a:pPr marL="742950" indent="-742950">
              <a:buAutoNum type="arabicPeriod"/>
            </a:pP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Adinda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Virguinia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Sulaiman Osman</a:t>
            </a:r>
          </a:p>
          <a:p>
            <a:pPr marL="742950" indent="-742950">
              <a:buAutoNum type="arabicPeriod"/>
            </a:pP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Nurma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Syanti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078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235"/>
          <a:stretch/>
        </p:blipFill>
        <p:spPr>
          <a:xfrm>
            <a:off x="0" y="0"/>
            <a:ext cx="12192001" cy="68984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14630"/>
            <a:ext cx="12192000" cy="6901542"/>
          </a:xfrm>
          <a:prstGeom prst="rect">
            <a:avLst/>
          </a:prstGeom>
          <a:solidFill>
            <a:srgbClr val="2DA46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26776" y="336456"/>
            <a:ext cx="1415925" cy="517305"/>
            <a:chOff x="199733" y="79361"/>
            <a:chExt cx="1846295" cy="674539"/>
          </a:xfrm>
        </p:grpSpPr>
        <p:sp>
          <p:nvSpPr>
            <p:cNvPr id="10" name="object 42"/>
            <p:cNvSpPr/>
            <p:nvPr/>
          </p:nvSpPr>
          <p:spPr>
            <a:xfrm>
              <a:off x="735169" y="235316"/>
              <a:ext cx="1310859" cy="441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43"/>
            <p:cNvSpPr/>
            <p:nvPr/>
          </p:nvSpPr>
          <p:spPr>
            <a:xfrm>
              <a:off x="199733" y="79361"/>
              <a:ext cx="490573" cy="674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23" name="object 11">
            <a:extLst>
              <a:ext uri="{FF2B5EF4-FFF2-40B4-BE49-F238E27FC236}">
                <a16:creationId xmlns:a16="http://schemas.microsoft.com/office/drawing/2014/main" id="{CCC86FD8-CADD-4C9F-BE13-547CAA228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016" y="1169257"/>
            <a:ext cx="10247086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0" b="1" spc="-10" dirty="0" err="1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Fitur</a:t>
            </a:r>
            <a:endParaRPr sz="10400" b="1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37838E-B061-4A9D-88A1-776DDD038F2E}"/>
              </a:ext>
            </a:extLst>
          </p:cNvPr>
          <p:cNvSpPr/>
          <p:nvPr/>
        </p:nvSpPr>
        <p:spPr>
          <a:xfrm>
            <a:off x="814886" y="2728704"/>
            <a:ext cx="51670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Data </a:t>
            </a:r>
            <a:r>
              <a:rPr lang="en-US" sz="3600" b="1" dirty="0" err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Karyawan</a:t>
            </a:r>
            <a:endParaRPr lang="en-US" sz="3600" b="1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Presensi</a:t>
            </a:r>
            <a:endParaRPr lang="en-US" sz="3600" b="1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Penggajian</a:t>
            </a:r>
            <a:endParaRPr lang="en-US" sz="3600" b="1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Divisi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Persetujuan</a:t>
            </a:r>
            <a:r>
              <a:rPr lang="en-US" sz="36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Izin</a:t>
            </a:r>
            <a:endParaRPr lang="en-US" sz="3600" b="1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endParaRPr lang="en-US" sz="3600" b="1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 algn="ctr"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4C5A02-7CC6-4AB5-AD29-429FDE210919}"/>
              </a:ext>
            </a:extLst>
          </p:cNvPr>
          <p:cNvSpPr/>
          <p:nvPr/>
        </p:nvSpPr>
        <p:spPr>
          <a:xfrm>
            <a:off x="6226629" y="2332294"/>
            <a:ext cx="43252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Profil</a:t>
            </a:r>
            <a:endParaRPr lang="en-US" sz="3600" b="1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Form </a:t>
            </a:r>
            <a:r>
              <a:rPr lang="en-US" sz="3600" b="1" dirty="0" err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Izin</a:t>
            </a:r>
            <a:endParaRPr lang="en-US" sz="3600" b="1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Kontak</a:t>
            </a:r>
            <a:r>
              <a:rPr lang="en-US" sz="3600" b="1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Karyawan</a:t>
            </a:r>
            <a:endParaRPr lang="en-US" sz="3600" b="1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Gaji</a:t>
            </a:r>
            <a:endParaRPr lang="en-US" sz="3600" b="1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 algn="ctr"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 algn="ctr"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448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" b="14164"/>
          <a:stretch/>
        </p:blipFill>
        <p:spPr>
          <a:xfrm>
            <a:off x="0" y="1"/>
            <a:ext cx="12192000" cy="684325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26776" y="336456"/>
            <a:ext cx="1415925" cy="517305"/>
            <a:chOff x="199733" y="79361"/>
            <a:chExt cx="1846295" cy="674539"/>
          </a:xfrm>
        </p:grpSpPr>
        <p:sp>
          <p:nvSpPr>
            <p:cNvPr id="5" name="object 42"/>
            <p:cNvSpPr/>
            <p:nvPr/>
          </p:nvSpPr>
          <p:spPr>
            <a:xfrm>
              <a:off x="735169" y="235316"/>
              <a:ext cx="1310859" cy="441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43"/>
            <p:cNvSpPr/>
            <p:nvPr/>
          </p:nvSpPr>
          <p:spPr>
            <a:xfrm>
              <a:off x="199733" y="79361"/>
              <a:ext cx="490573" cy="6745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7" name="Rectangle 6"/>
          <p:cNvSpPr/>
          <p:nvPr/>
        </p:nvSpPr>
        <p:spPr>
          <a:xfrm>
            <a:off x="1840500" y="2976989"/>
            <a:ext cx="851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3D424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21531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" b="8285"/>
          <a:stretch>
            <a:fillRect/>
          </a:stretch>
        </p:blipFill>
        <p:spPr>
          <a:xfrm>
            <a:off x="0" y="1"/>
            <a:ext cx="12192000" cy="461962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929425" y="2792516"/>
            <a:ext cx="3418500" cy="3059149"/>
          </a:xfrm>
          <a:prstGeom prst="rect">
            <a:avLst/>
          </a:prstGeom>
          <a:solidFill>
            <a:srgbClr val="2DA46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Rectangle: Rounded Corners 2"/>
          <p:cNvSpPr/>
          <p:nvPr/>
        </p:nvSpPr>
        <p:spPr>
          <a:xfrm>
            <a:off x="929425" y="2813660"/>
            <a:ext cx="10647766" cy="3038005"/>
          </a:xfrm>
          <a:prstGeom prst="roundRect">
            <a:avLst>
              <a:gd name="adj" fmla="val 648"/>
            </a:avLst>
          </a:prstGeom>
          <a:solidFill>
            <a:schemeClr val="bg1"/>
          </a:solidFill>
          <a:ln>
            <a:noFill/>
          </a:ln>
          <a:effectLst>
            <a:outerShdw blurRad="381000" dist="63500" dir="5400000" algn="t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" r="36907" b="14164"/>
          <a:stretch/>
        </p:blipFill>
        <p:spPr>
          <a:xfrm>
            <a:off x="929426" y="2792516"/>
            <a:ext cx="3445350" cy="30650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H="1">
            <a:off x="4955096" y="3732431"/>
            <a:ext cx="2900857" cy="67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defRPr/>
            </a:pP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Parahyangan Business Park Blok D No. 3 </a:t>
            </a:r>
          </a:p>
          <a:p>
            <a:pPr algn="just">
              <a:lnSpc>
                <a:spcPct val="114000"/>
              </a:lnSpc>
              <a:defRPr/>
            </a:pP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The Suite Metro, Jl. Soekarno Hatta 689B</a:t>
            </a:r>
          </a:p>
          <a:p>
            <a:pPr algn="just">
              <a:lnSpc>
                <a:spcPct val="114000"/>
              </a:lnSpc>
              <a:defRPr/>
            </a:pP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Bandung 40286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5096" y="3341684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Bandung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538721" y="3782651"/>
            <a:ext cx="2314769" cy="261610"/>
            <a:chOff x="8381683" y="3942319"/>
            <a:chExt cx="2314893" cy="261624"/>
          </a:xfrm>
        </p:grpSpPr>
        <p:sp>
          <p:nvSpPr>
            <p:cNvPr id="11" name="Rectangle 10"/>
            <p:cNvSpPr/>
            <p:nvPr/>
          </p:nvSpPr>
          <p:spPr>
            <a:xfrm flipH="1">
              <a:off x="8736956" y="3942319"/>
              <a:ext cx="1959620" cy="261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id-ID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+62 22 87793157 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Freeform 178"/>
            <p:cNvSpPr>
              <a:spLocks noChangeArrowheads="1"/>
            </p:cNvSpPr>
            <p:nvPr/>
          </p:nvSpPr>
          <p:spPr bwMode="auto">
            <a:xfrm>
              <a:off x="8381683" y="3962594"/>
              <a:ext cx="243524" cy="236448"/>
            </a:xfrm>
            <a:custGeom>
              <a:avLst/>
              <a:gdLst>
                <a:gd name="T0" fmla="*/ 217433 w 634"/>
                <a:gd name="T1" fmla="*/ 26535 h 619"/>
                <a:gd name="T2" fmla="*/ 217433 w 634"/>
                <a:gd name="T3" fmla="*/ 26535 h 619"/>
                <a:gd name="T4" fmla="*/ 196519 w 634"/>
                <a:gd name="T5" fmla="*/ 5379 h 619"/>
                <a:gd name="T6" fmla="*/ 175244 w 634"/>
                <a:gd name="T7" fmla="*/ 5379 h 619"/>
                <a:gd name="T8" fmla="*/ 148561 w 634"/>
                <a:gd name="T9" fmla="*/ 47691 h 619"/>
                <a:gd name="T10" fmla="*/ 148561 w 634"/>
                <a:gd name="T11" fmla="*/ 68489 h 619"/>
                <a:gd name="T12" fmla="*/ 159018 w 634"/>
                <a:gd name="T13" fmla="*/ 79247 h 619"/>
                <a:gd name="T14" fmla="*/ 127287 w 634"/>
                <a:gd name="T15" fmla="*/ 116180 h 619"/>
                <a:gd name="T16" fmla="*/ 84738 w 634"/>
                <a:gd name="T17" fmla="*/ 153114 h 619"/>
                <a:gd name="T18" fmla="*/ 68872 w 634"/>
                <a:gd name="T19" fmla="*/ 142357 h 619"/>
                <a:gd name="T20" fmla="*/ 47597 w 634"/>
                <a:gd name="T21" fmla="*/ 142357 h 619"/>
                <a:gd name="T22" fmla="*/ 10457 w 634"/>
                <a:gd name="T23" fmla="*/ 174271 h 619"/>
                <a:gd name="T24" fmla="*/ 10457 w 634"/>
                <a:gd name="T25" fmla="*/ 190048 h 619"/>
                <a:gd name="T26" fmla="*/ 31731 w 634"/>
                <a:gd name="T27" fmla="*/ 211205 h 619"/>
                <a:gd name="T28" fmla="*/ 68872 w 634"/>
                <a:gd name="T29" fmla="*/ 211205 h 619"/>
                <a:gd name="T30" fmla="*/ 153970 w 634"/>
                <a:gd name="T31" fmla="*/ 147736 h 619"/>
                <a:gd name="T32" fmla="*/ 217433 w 634"/>
                <a:gd name="T33" fmla="*/ 68489 h 619"/>
                <a:gd name="T34" fmla="*/ 217433 w 634"/>
                <a:gd name="T35" fmla="*/ 26535 h 619"/>
                <a:gd name="T36" fmla="*/ 206976 w 634"/>
                <a:gd name="T37" fmla="*/ 58090 h 619"/>
                <a:gd name="T38" fmla="*/ 206976 w 634"/>
                <a:gd name="T39" fmla="*/ 58090 h 619"/>
                <a:gd name="T40" fmla="*/ 148561 w 634"/>
                <a:gd name="T41" fmla="*/ 137337 h 619"/>
                <a:gd name="T42" fmla="*/ 58415 w 634"/>
                <a:gd name="T43" fmla="*/ 200447 h 619"/>
                <a:gd name="T44" fmla="*/ 37140 w 634"/>
                <a:gd name="T45" fmla="*/ 200447 h 619"/>
                <a:gd name="T46" fmla="*/ 26323 w 634"/>
                <a:gd name="T47" fmla="*/ 190048 h 619"/>
                <a:gd name="T48" fmla="*/ 26323 w 634"/>
                <a:gd name="T49" fmla="*/ 174271 h 619"/>
                <a:gd name="T50" fmla="*/ 53006 w 634"/>
                <a:gd name="T51" fmla="*/ 158493 h 619"/>
                <a:gd name="T52" fmla="*/ 63824 w 634"/>
                <a:gd name="T53" fmla="*/ 158493 h 619"/>
                <a:gd name="T54" fmla="*/ 79689 w 634"/>
                <a:gd name="T55" fmla="*/ 174271 h 619"/>
                <a:gd name="T56" fmla="*/ 180293 w 634"/>
                <a:gd name="T57" fmla="*/ 79247 h 619"/>
                <a:gd name="T58" fmla="*/ 159018 w 634"/>
                <a:gd name="T59" fmla="*/ 63110 h 619"/>
                <a:gd name="T60" fmla="*/ 159018 w 634"/>
                <a:gd name="T61" fmla="*/ 47691 h 619"/>
                <a:gd name="T62" fmla="*/ 180293 w 634"/>
                <a:gd name="T63" fmla="*/ 21156 h 619"/>
                <a:gd name="T64" fmla="*/ 196519 w 634"/>
                <a:gd name="T65" fmla="*/ 21156 h 619"/>
                <a:gd name="T66" fmla="*/ 206976 w 634"/>
                <a:gd name="T67" fmla="*/ 36934 h 619"/>
                <a:gd name="T68" fmla="*/ 206976 w 634"/>
                <a:gd name="T69" fmla="*/ 58090 h 61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34" h="619">
                  <a:moveTo>
                    <a:pt x="603" y="74"/>
                  </a:moveTo>
                  <a:lnTo>
                    <a:pt x="603" y="74"/>
                  </a:lnTo>
                  <a:cubicBezTo>
                    <a:pt x="545" y="15"/>
                    <a:pt x="545" y="15"/>
                    <a:pt x="545" y="15"/>
                  </a:cubicBezTo>
                  <a:cubicBezTo>
                    <a:pt x="530" y="0"/>
                    <a:pt x="500" y="0"/>
                    <a:pt x="486" y="15"/>
                  </a:cubicBezTo>
                  <a:cubicBezTo>
                    <a:pt x="412" y="133"/>
                    <a:pt x="412" y="133"/>
                    <a:pt x="412" y="133"/>
                  </a:cubicBezTo>
                  <a:cubicBezTo>
                    <a:pt x="398" y="147"/>
                    <a:pt x="398" y="176"/>
                    <a:pt x="412" y="191"/>
                  </a:cubicBezTo>
                  <a:cubicBezTo>
                    <a:pt x="441" y="221"/>
                    <a:pt x="441" y="221"/>
                    <a:pt x="441" y="221"/>
                  </a:cubicBezTo>
                  <a:cubicBezTo>
                    <a:pt x="412" y="250"/>
                    <a:pt x="382" y="294"/>
                    <a:pt x="353" y="324"/>
                  </a:cubicBezTo>
                  <a:cubicBezTo>
                    <a:pt x="309" y="368"/>
                    <a:pt x="265" y="397"/>
                    <a:pt x="235" y="427"/>
                  </a:cubicBezTo>
                  <a:cubicBezTo>
                    <a:pt x="191" y="397"/>
                    <a:pt x="191" y="397"/>
                    <a:pt x="191" y="397"/>
                  </a:cubicBezTo>
                  <a:cubicBezTo>
                    <a:pt x="177" y="383"/>
                    <a:pt x="162" y="383"/>
                    <a:pt x="132" y="397"/>
                  </a:cubicBezTo>
                  <a:cubicBezTo>
                    <a:pt x="29" y="486"/>
                    <a:pt x="29" y="486"/>
                    <a:pt x="29" y="486"/>
                  </a:cubicBezTo>
                  <a:cubicBezTo>
                    <a:pt x="0" y="500"/>
                    <a:pt x="15" y="515"/>
                    <a:pt x="29" y="530"/>
                  </a:cubicBezTo>
                  <a:cubicBezTo>
                    <a:pt x="88" y="589"/>
                    <a:pt x="88" y="589"/>
                    <a:pt x="88" y="589"/>
                  </a:cubicBezTo>
                  <a:cubicBezTo>
                    <a:pt x="118" y="618"/>
                    <a:pt x="147" y="618"/>
                    <a:pt x="191" y="589"/>
                  </a:cubicBezTo>
                  <a:cubicBezTo>
                    <a:pt x="191" y="589"/>
                    <a:pt x="324" y="530"/>
                    <a:pt x="427" y="412"/>
                  </a:cubicBezTo>
                  <a:cubicBezTo>
                    <a:pt x="530" y="324"/>
                    <a:pt x="603" y="191"/>
                    <a:pt x="603" y="191"/>
                  </a:cubicBezTo>
                  <a:cubicBezTo>
                    <a:pt x="618" y="147"/>
                    <a:pt x="633" y="103"/>
                    <a:pt x="603" y="74"/>
                  </a:cubicBezTo>
                  <a:close/>
                  <a:moveTo>
                    <a:pt x="574" y="162"/>
                  </a:moveTo>
                  <a:lnTo>
                    <a:pt x="574" y="162"/>
                  </a:lnTo>
                  <a:cubicBezTo>
                    <a:pt x="545" y="221"/>
                    <a:pt x="471" y="324"/>
                    <a:pt x="412" y="383"/>
                  </a:cubicBezTo>
                  <a:cubicBezTo>
                    <a:pt x="339" y="456"/>
                    <a:pt x="162" y="559"/>
                    <a:pt x="162" y="559"/>
                  </a:cubicBezTo>
                  <a:cubicBezTo>
                    <a:pt x="147" y="574"/>
                    <a:pt x="118" y="574"/>
                    <a:pt x="103" y="559"/>
                  </a:cubicBezTo>
                  <a:cubicBezTo>
                    <a:pt x="73" y="530"/>
                    <a:pt x="73" y="530"/>
                    <a:pt x="73" y="530"/>
                  </a:cubicBezTo>
                  <a:cubicBezTo>
                    <a:pt x="59" y="515"/>
                    <a:pt x="59" y="500"/>
                    <a:pt x="73" y="486"/>
                  </a:cubicBezTo>
                  <a:cubicBezTo>
                    <a:pt x="147" y="442"/>
                    <a:pt x="147" y="442"/>
                    <a:pt x="147" y="442"/>
                  </a:cubicBezTo>
                  <a:cubicBezTo>
                    <a:pt x="162" y="427"/>
                    <a:pt x="177" y="427"/>
                    <a:pt x="177" y="442"/>
                  </a:cubicBezTo>
                  <a:cubicBezTo>
                    <a:pt x="221" y="486"/>
                    <a:pt x="221" y="486"/>
                    <a:pt x="221" y="486"/>
                  </a:cubicBezTo>
                  <a:cubicBezTo>
                    <a:pt x="235" y="471"/>
                    <a:pt x="398" y="368"/>
                    <a:pt x="500" y="221"/>
                  </a:cubicBezTo>
                  <a:cubicBezTo>
                    <a:pt x="441" y="176"/>
                    <a:pt x="441" y="176"/>
                    <a:pt x="441" y="176"/>
                  </a:cubicBezTo>
                  <a:cubicBezTo>
                    <a:pt x="441" y="162"/>
                    <a:pt x="441" y="147"/>
                    <a:pt x="441" y="133"/>
                  </a:cubicBezTo>
                  <a:cubicBezTo>
                    <a:pt x="500" y="59"/>
                    <a:pt x="500" y="59"/>
                    <a:pt x="500" y="59"/>
                  </a:cubicBezTo>
                  <a:cubicBezTo>
                    <a:pt x="515" y="44"/>
                    <a:pt x="530" y="59"/>
                    <a:pt x="545" y="59"/>
                  </a:cubicBezTo>
                  <a:cubicBezTo>
                    <a:pt x="574" y="103"/>
                    <a:pt x="574" y="103"/>
                    <a:pt x="574" y="103"/>
                  </a:cubicBezTo>
                  <a:cubicBezTo>
                    <a:pt x="589" y="117"/>
                    <a:pt x="589" y="147"/>
                    <a:pt x="574" y="16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91426" tIns="45713" rIns="91426" bIns="45713" anchor="ctr"/>
            <a:lstStyle/>
            <a:p>
              <a:pPr algn="r"/>
              <a:endPara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534492" y="4161838"/>
            <a:ext cx="2602248" cy="261789"/>
            <a:chOff x="8377454" y="4321529"/>
            <a:chExt cx="2602387" cy="261803"/>
          </a:xfrm>
        </p:grpSpPr>
        <p:sp>
          <p:nvSpPr>
            <p:cNvPr id="14" name="Rectangle 13"/>
            <p:cNvSpPr/>
            <p:nvPr/>
          </p:nvSpPr>
          <p:spPr>
            <a:xfrm flipH="1">
              <a:off x="8736955" y="4321529"/>
              <a:ext cx="2242886" cy="261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contact@ideaimaji.com</a:t>
              </a:r>
            </a:p>
          </p:txBody>
        </p:sp>
        <p:sp>
          <p:nvSpPr>
            <p:cNvPr id="15" name="AutoShape 28"/>
            <p:cNvSpPr>
              <a:spLocks/>
            </p:cNvSpPr>
            <p:nvPr/>
          </p:nvSpPr>
          <p:spPr bwMode="auto">
            <a:xfrm>
              <a:off x="8377454" y="4336724"/>
              <a:ext cx="246608" cy="2466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r" defTabSz="22859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Open Sans" panose="020B0606030504020204" pitchFamily="34" charset="0"/>
                <a:cs typeface="Open Sans" panose="020B0606030504020204" pitchFamily="34" charset="0"/>
                <a:sym typeface="Gill Sans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451241" y="334168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Phone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: Rounded Corners 13">
            <a:hlinkClick r:id="rId5"/>
          </p:cNvPr>
          <p:cNvSpPr/>
          <p:nvPr/>
        </p:nvSpPr>
        <p:spPr>
          <a:xfrm>
            <a:off x="8534491" y="5158905"/>
            <a:ext cx="1887463" cy="348647"/>
          </a:xfrm>
          <a:prstGeom prst="roundRect">
            <a:avLst>
              <a:gd name="adj" fmla="val 50000"/>
            </a:avLst>
          </a:prstGeom>
          <a:solidFill>
            <a:srgbClr val="40B28F"/>
          </a:solidFill>
          <a:ln>
            <a:noFill/>
          </a:ln>
          <a:effectLst>
            <a:outerShdw blurRad="381000" dist="63500" dir="5400000" algn="t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Find Me Now</a:t>
            </a:r>
            <a:endParaRPr lang="id-ID" sz="105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6014" y="3159782"/>
            <a:ext cx="23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D424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Contact Us</a:t>
            </a:r>
            <a:endParaRPr lang="id-ID" sz="2800" b="1" dirty="0">
              <a:solidFill>
                <a:srgbClr val="3D424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1276014" y="4506353"/>
            <a:ext cx="2757623" cy="999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None/>
              <a:defRPr/>
            </a:pPr>
            <a:r>
              <a:rPr lang="en-US" sz="1100" dirty="0">
                <a:solidFill>
                  <a:srgbClr val="3D424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Whether you’re looking for answers, would like to solve a problem, or just want to let us know how we did, you’ll find many ways to contact us right here.</a:t>
            </a:r>
            <a:endParaRPr lang="id-ID" sz="1100" dirty="0">
              <a:solidFill>
                <a:srgbClr val="3D424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Freeform 113"/>
          <p:cNvSpPr>
            <a:spLocks noChangeArrowheads="1"/>
          </p:cNvSpPr>
          <p:nvPr/>
        </p:nvSpPr>
        <p:spPr bwMode="auto">
          <a:xfrm>
            <a:off x="6390195" y="708891"/>
            <a:ext cx="222594" cy="359333"/>
          </a:xfrm>
          <a:custGeom>
            <a:avLst/>
            <a:gdLst>
              <a:gd name="T0" fmla="*/ 55786 w 249"/>
              <a:gd name="T1" fmla="*/ 0 h 400"/>
              <a:gd name="T2" fmla="*/ 55786 w 249"/>
              <a:gd name="T3" fmla="*/ 0 h 400"/>
              <a:gd name="T4" fmla="*/ 0 w 249"/>
              <a:gd name="T5" fmla="*/ 56059 h 400"/>
              <a:gd name="T6" fmla="*/ 55786 w 249"/>
              <a:gd name="T7" fmla="*/ 178940 h 400"/>
              <a:gd name="T8" fmla="*/ 110679 w 249"/>
              <a:gd name="T9" fmla="*/ 56059 h 400"/>
              <a:gd name="T10" fmla="*/ 55786 w 249"/>
              <a:gd name="T11" fmla="*/ 0 h 400"/>
              <a:gd name="T12" fmla="*/ 55786 w 249"/>
              <a:gd name="T13" fmla="*/ 87900 h 400"/>
              <a:gd name="T14" fmla="*/ 55786 w 249"/>
              <a:gd name="T15" fmla="*/ 87900 h 400"/>
              <a:gd name="T16" fmla="*/ 23653 w 249"/>
              <a:gd name="T17" fmla="*/ 56059 h 400"/>
              <a:gd name="T18" fmla="*/ 55786 w 249"/>
              <a:gd name="T19" fmla="*/ 24217 h 400"/>
              <a:gd name="T20" fmla="*/ 87026 w 249"/>
              <a:gd name="T21" fmla="*/ 56059 h 400"/>
              <a:gd name="T22" fmla="*/ 55786 w 249"/>
              <a:gd name="T23" fmla="*/ 87900 h 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lin ang="3000000" scaled="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88" tIns="17144" rIns="34288" bIns="17144" anchor="ctr"/>
          <a:lstStyle/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218877" y="1428001"/>
            <a:ext cx="3341163" cy="1296901"/>
            <a:chOff x="9116852" y="2098578"/>
            <a:chExt cx="1903230" cy="1296970"/>
          </a:xfrm>
          <a:solidFill>
            <a:srgbClr val="40B28F"/>
          </a:solidFill>
        </p:grpSpPr>
        <p:sp>
          <p:nvSpPr>
            <p:cNvPr id="22" name="Speech Bubble: Rectangle 22"/>
            <p:cNvSpPr/>
            <p:nvPr/>
          </p:nvSpPr>
          <p:spPr>
            <a:xfrm>
              <a:off x="9116852" y="2098578"/>
              <a:ext cx="1903230" cy="1296970"/>
            </a:xfrm>
            <a:prstGeom prst="wedgeRectCallout">
              <a:avLst>
                <a:gd name="adj1" fmla="val -38823"/>
                <a:gd name="adj2" fmla="val -70672"/>
              </a:avLst>
            </a:prstGeom>
            <a:grpFill/>
            <a:ln>
              <a:noFill/>
            </a:ln>
            <a:effectLst>
              <a:outerShdw blurRad="381000" dist="63500" dir="5400000" algn="t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3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257463" y="2199425"/>
              <a:ext cx="1430742" cy="2770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1200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Idea </a:t>
              </a:r>
              <a:r>
                <a:rPr lang="en-US" sz="1200" b="1" dirty="0" err="1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Imaji</a:t>
              </a:r>
              <a:endParaRPr lang="en-US" sz="12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257463" y="2544057"/>
              <a:ext cx="1636135" cy="60019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id-ID" sz="1100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Parahyangan Business Park Blok D No. 3 </a:t>
              </a:r>
              <a:endParaRPr lang="en-US" sz="11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id-ID" sz="1100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The Suite Metro, Jl. Soekarno Hatta 689B</a:t>
              </a:r>
              <a:r>
                <a:rPr lang="en-US" sz="1100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id-ID" sz="1100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Bandung 40286</a:t>
              </a:r>
              <a:endParaRPr lang="en-US" sz="11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 flipH="1">
            <a:off x="4962734" y="4951505"/>
            <a:ext cx="3331347" cy="67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defRPr/>
            </a:pP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Jl. </a:t>
            </a:r>
            <a:r>
              <a:rPr lang="id-ID" sz="1100" dirty="0" err="1">
                <a:solidFill>
                  <a:schemeClr val="bg1">
                    <a:lumMod val="6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Tirtasari</a:t>
            </a: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No. D/2 Utan Kayu</a:t>
            </a:r>
          </a:p>
          <a:p>
            <a:pPr algn="just">
              <a:lnSpc>
                <a:spcPct val="114000"/>
              </a:lnSpc>
              <a:defRPr/>
            </a:pPr>
            <a:r>
              <a:rPr lang="id-ID" sz="1100" dirty="0" err="1">
                <a:solidFill>
                  <a:schemeClr val="bg1">
                    <a:lumMod val="6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Matraman</a:t>
            </a:r>
            <a:endParaRPr lang="id-ID" sz="1100" dirty="0">
              <a:solidFill>
                <a:schemeClr val="bg1">
                  <a:lumMod val="6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14000"/>
              </a:lnSpc>
              <a:defRPr/>
            </a:pP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Jakarta Timur 13120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62735" y="456075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Jakarta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234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144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</vt:lpstr>
      <vt:lpstr>Avenir Next Medium</vt:lpstr>
      <vt:lpstr>Calibri</vt:lpstr>
      <vt:lpstr>Open Sans</vt:lpstr>
      <vt:lpstr>Wingdings</vt:lpstr>
      <vt:lpstr>Office Theme</vt:lpstr>
      <vt:lpstr>S  I  K  I  I  P</vt:lpstr>
      <vt:lpstr>PowerPoint Presentation</vt:lpstr>
      <vt:lpstr>Fitur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Gandara</dc:creator>
  <cp:lastModifiedBy>Sulaiman Osman</cp:lastModifiedBy>
  <cp:revision>200</cp:revision>
  <dcterms:created xsi:type="dcterms:W3CDTF">2018-01-29T07:12:06Z</dcterms:created>
  <dcterms:modified xsi:type="dcterms:W3CDTF">2019-10-09T02:29:15Z</dcterms:modified>
</cp:coreProperties>
</file>