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342D-012D-42C5-A734-7FCB2DF09C00}" type="datetimeFigureOut">
              <a:rPr lang="et-EE" smtClean="0"/>
              <a:t>9.10.2013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EDA-0228-4F9C-9E99-BD5AFCB140E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8677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342D-012D-42C5-A734-7FCB2DF09C00}" type="datetimeFigureOut">
              <a:rPr lang="et-EE" smtClean="0"/>
              <a:t>9.10.2013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EDA-0228-4F9C-9E99-BD5AFCB140E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9567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342D-012D-42C5-A734-7FCB2DF09C00}" type="datetimeFigureOut">
              <a:rPr lang="et-EE" smtClean="0"/>
              <a:t>9.10.2013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EDA-0228-4F9C-9E99-BD5AFCB140E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8692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342D-012D-42C5-A734-7FCB2DF09C00}" type="datetimeFigureOut">
              <a:rPr lang="et-EE" smtClean="0"/>
              <a:t>9.10.2013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EDA-0228-4F9C-9E99-BD5AFCB140E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5791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342D-012D-42C5-A734-7FCB2DF09C00}" type="datetimeFigureOut">
              <a:rPr lang="et-EE" smtClean="0"/>
              <a:t>9.10.2013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EDA-0228-4F9C-9E99-BD5AFCB140E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3962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342D-012D-42C5-A734-7FCB2DF09C00}" type="datetimeFigureOut">
              <a:rPr lang="et-EE" smtClean="0"/>
              <a:t>9.10.2013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EDA-0228-4F9C-9E99-BD5AFCB140E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3219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342D-012D-42C5-A734-7FCB2DF09C00}" type="datetimeFigureOut">
              <a:rPr lang="et-EE" smtClean="0"/>
              <a:t>9.10.2013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EDA-0228-4F9C-9E99-BD5AFCB140E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2165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342D-012D-42C5-A734-7FCB2DF09C00}" type="datetimeFigureOut">
              <a:rPr lang="et-EE" smtClean="0"/>
              <a:t>9.10.2013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EDA-0228-4F9C-9E99-BD5AFCB140E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8123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342D-012D-42C5-A734-7FCB2DF09C00}" type="datetimeFigureOut">
              <a:rPr lang="et-EE" smtClean="0"/>
              <a:t>9.10.2013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EDA-0228-4F9C-9E99-BD5AFCB140E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5493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342D-012D-42C5-A734-7FCB2DF09C00}" type="datetimeFigureOut">
              <a:rPr lang="et-EE" smtClean="0"/>
              <a:t>9.10.2013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EDA-0228-4F9C-9E99-BD5AFCB140E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6931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342D-012D-42C5-A734-7FCB2DF09C00}" type="datetimeFigureOut">
              <a:rPr lang="et-EE" smtClean="0"/>
              <a:t>9.10.2013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EDA-0228-4F9C-9E99-BD5AFCB140E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8449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7342D-012D-42C5-A734-7FCB2DF09C00}" type="datetimeFigureOut">
              <a:rPr lang="et-EE" smtClean="0"/>
              <a:t>9.10.2013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1EDA-0228-4F9C-9E99-BD5AFCB140E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7404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13765" y="613064"/>
            <a:ext cx="2306782" cy="1745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MicroSite</a:t>
            </a:r>
            <a:endParaRPr lang="et-EE" dirty="0"/>
          </a:p>
        </p:txBody>
      </p:sp>
      <p:sp>
        <p:nvSpPr>
          <p:cNvPr id="5" name="Rounded Rectangle 4"/>
          <p:cNvSpPr/>
          <p:nvPr/>
        </p:nvSpPr>
        <p:spPr>
          <a:xfrm>
            <a:off x="665018" y="2822863"/>
            <a:ext cx="1433946" cy="935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Layouts</a:t>
            </a:r>
            <a:endParaRPr lang="et-EE" dirty="0"/>
          </a:p>
        </p:txBody>
      </p:sp>
      <p:sp>
        <p:nvSpPr>
          <p:cNvPr id="6" name="Rounded Rectangle 5"/>
          <p:cNvSpPr/>
          <p:nvPr/>
        </p:nvSpPr>
        <p:spPr>
          <a:xfrm>
            <a:off x="2329295" y="2805545"/>
            <a:ext cx="1433946" cy="935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Widget category rules</a:t>
            </a:r>
            <a:endParaRPr lang="et-EE" dirty="0"/>
          </a:p>
        </p:txBody>
      </p:sp>
      <p:sp>
        <p:nvSpPr>
          <p:cNvPr id="7" name="Rounded Rectangle 6"/>
          <p:cNvSpPr/>
          <p:nvPr/>
        </p:nvSpPr>
        <p:spPr>
          <a:xfrm>
            <a:off x="3993572" y="2805545"/>
            <a:ext cx="1433946" cy="935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Widgets</a:t>
            </a:r>
            <a:endParaRPr lang="et-EE" dirty="0"/>
          </a:p>
        </p:txBody>
      </p:sp>
      <p:sp>
        <p:nvSpPr>
          <p:cNvPr id="8" name="Rounded Rectangle 7"/>
          <p:cNvSpPr/>
          <p:nvPr/>
        </p:nvSpPr>
        <p:spPr>
          <a:xfrm>
            <a:off x="6480464" y="2822863"/>
            <a:ext cx="1433946" cy="935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RuleML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3873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55328" y="1745672"/>
            <a:ext cx="2306782" cy="1745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MicroSite</a:t>
            </a:r>
          </a:p>
          <a:p>
            <a:pPr algn="ctr"/>
            <a:r>
              <a:rPr lang="et-EE" dirty="0" smtClean="0"/>
              <a:t>Knows about Repository through config</a:t>
            </a:r>
            <a:endParaRPr lang="et-EE" dirty="0"/>
          </a:p>
        </p:txBody>
      </p:sp>
      <p:sp>
        <p:nvSpPr>
          <p:cNvPr id="5" name="Rounded Rectangle 4"/>
          <p:cNvSpPr/>
          <p:nvPr/>
        </p:nvSpPr>
        <p:spPr>
          <a:xfrm>
            <a:off x="613063" y="4973781"/>
            <a:ext cx="1433946" cy="935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Layouts</a:t>
            </a:r>
            <a:endParaRPr lang="et-EE" dirty="0"/>
          </a:p>
        </p:txBody>
      </p:sp>
      <p:sp>
        <p:nvSpPr>
          <p:cNvPr id="6" name="Rounded Rectangle 5"/>
          <p:cNvSpPr/>
          <p:nvPr/>
        </p:nvSpPr>
        <p:spPr>
          <a:xfrm>
            <a:off x="2277340" y="4956463"/>
            <a:ext cx="1433946" cy="935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Widget category rules</a:t>
            </a:r>
            <a:endParaRPr lang="et-EE" dirty="0"/>
          </a:p>
        </p:txBody>
      </p:sp>
      <p:sp>
        <p:nvSpPr>
          <p:cNvPr id="7" name="Rounded Rectangle 6"/>
          <p:cNvSpPr/>
          <p:nvPr/>
        </p:nvSpPr>
        <p:spPr>
          <a:xfrm>
            <a:off x="3941617" y="4956463"/>
            <a:ext cx="1433946" cy="935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Widgets</a:t>
            </a:r>
            <a:endParaRPr lang="et-EE" dirty="0"/>
          </a:p>
        </p:txBody>
      </p:sp>
      <p:sp>
        <p:nvSpPr>
          <p:cNvPr id="8" name="Rounded Rectangle 7"/>
          <p:cNvSpPr/>
          <p:nvPr/>
        </p:nvSpPr>
        <p:spPr>
          <a:xfrm>
            <a:off x="7762010" y="4038599"/>
            <a:ext cx="1433946" cy="935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RuleML</a:t>
            </a:r>
            <a:endParaRPr lang="et-EE" dirty="0"/>
          </a:p>
        </p:txBody>
      </p:sp>
      <p:sp>
        <p:nvSpPr>
          <p:cNvPr id="9" name="Rectangle 8"/>
          <p:cNvSpPr/>
          <p:nvPr/>
        </p:nvSpPr>
        <p:spPr>
          <a:xfrm>
            <a:off x="602673" y="2085973"/>
            <a:ext cx="4762500" cy="2260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Repository</a:t>
            </a:r>
            <a:endParaRPr lang="et-EE" dirty="0"/>
          </a:p>
        </p:txBody>
      </p:sp>
      <p:sp>
        <p:nvSpPr>
          <p:cNvPr id="10" name="Rectangle 9"/>
          <p:cNvSpPr/>
          <p:nvPr/>
        </p:nvSpPr>
        <p:spPr>
          <a:xfrm>
            <a:off x="613063" y="1387185"/>
            <a:ext cx="4762500" cy="514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RESTful service</a:t>
            </a:r>
            <a:endParaRPr lang="et-EE" dirty="0"/>
          </a:p>
        </p:txBody>
      </p:sp>
      <p:sp>
        <p:nvSpPr>
          <p:cNvPr id="12" name="Oval 11"/>
          <p:cNvSpPr/>
          <p:nvPr/>
        </p:nvSpPr>
        <p:spPr>
          <a:xfrm>
            <a:off x="978476" y="218209"/>
            <a:ext cx="1298864" cy="9455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Search Widget/Layout</a:t>
            </a:r>
            <a:endParaRPr lang="et-EE" dirty="0"/>
          </a:p>
        </p:txBody>
      </p:sp>
      <p:sp>
        <p:nvSpPr>
          <p:cNvPr id="13" name="Oval 12"/>
          <p:cNvSpPr/>
          <p:nvPr/>
        </p:nvSpPr>
        <p:spPr>
          <a:xfrm>
            <a:off x="2318903" y="218209"/>
            <a:ext cx="1298864" cy="9455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Add Widget/Layout</a:t>
            </a:r>
            <a:endParaRPr lang="et-EE" dirty="0"/>
          </a:p>
        </p:txBody>
      </p:sp>
      <p:sp>
        <p:nvSpPr>
          <p:cNvPr id="14" name="Oval 13"/>
          <p:cNvSpPr/>
          <p:nvPr/>
        </p:nvSpPr>
        <p:spPr>
          <a:xfrm>
            <a:off x="3657598" y="218210"/>
            <a:ext cx="1298864" cy="9819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Delete Widget/Layout</a:t>
            </a:r>
            <a:endParaRPr lang="et-EE" dirty="0"/>
          </a:p>
        </p:txBody>
      </p:sp>
      <p:sp>
        <p:nvSpPr>
          <p:cNvPr id="15" name="Rectangle 14"/>
          <p:cNvSpPr/>
          <p:nvPr/>
        </p:nvSpPr>
        <p:spPr>
          <a:xfrm>
            <a:off x="6863197" y="218209"/>
            <a:ext cx="1797626" cy="103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Mashup</a:t>
            </a:r>
            <a:endParaRPr lang="et-EE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562110" y="2223655"/>
            <a:ext cx="976745" cy="270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2"/>
          </p:cNvCxnSpPr>
          <p:nvPr/>
        </p:nvCxnSpPr>
        <p:spPr>
          <a:xfrm flipH="1" flipV="1">
            <a:off x="7762010" y="1252102"/>
            <a:ext cx="103908" cy="493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375563" y="2358736"/>
            <a:ext cx="879765" cy="25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1"/>
          </p:cNvCxnSpPr>
          <p:nvPr/>
        </p:nvCxnSpPr>
        <p:spPr>
          <a:xfrm flipV="1">
            <a:off x="5375563" y="2618508"/>
            <a:ext cx="879765" cy="27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65918" y="3491344"/>
            <a:ext cx="238991" cy="54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725642" y="3491344"/>
            <a:ext cx="213014" cy="54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" idx="0"/>
          </p:cNvCxnSpPr>
          <p:nvPr/>
        </p:nvCxnSpPr>
        <p:spPr>
          <a:xfrm>
            <a:off x="4658590" y="4384962"/>
            <a:ext cx="0" cy="57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499264" y="4384962"/>
            <a:ext cx="10391" cy="57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005569" y="4345996"/>
            <a:ext cx="10391" cy="57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362938" y="4374138"/>
            <a:ext cx="0" cy="57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203612" y="4374138"/>
            <a:ext cx="10391" cy="57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2"/>
            <a:endCxn id="9" idx="0"/>
          </p:cNvCxnSpPr>
          <p:nvPr/>
        </p:nvCxnSpPr>
        <p:spPr>
          <a:xfrm flipH="1">
            <a:off x="2983923" y="1901536"/>
            <a:ext cx="10390" cy="18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3221182" y="1901536"/>
            <a:ext cx="10391" cy="18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95956" y="1663841"/>
            <a:ext cx="284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/>
              <a:t>GET, POST(Json) widgets URI</a:t>
            </a:r>
            <a:endParaRPr lang="et-EE" dirty="0"/>
          </a:p>
        </p:txBody>
      </p:sp>
      <p:cxnSp>
        <p:nvCxnSpPr>
          <p:cNvPr id="46" name="Straight Arrow Connector 45"/>
          <p:cNvCxnSpPr>
            <a:stCxn id="12" idx="4"/>
          </p:cNvCxnSpPr>
          <p:nvPr/>
        </p:nvCxnSpPr>
        <p:spPr>
          <a:xfrm>
            <a:off x="1627908" y="1163782"/>
            <a:ext cx="0" cy="22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496291" y="1163782"/>
            <a:ext cx="20782" cy="22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3" idx="4"/>
          </p:cNvCxnSpPr>
          <p:nvPr/>
        </p:nvCxnSpPr>
        <p:spPr>
          <a:xfrm>
            <a:off x="2968335" y="1163782"/>
            <a:ext cx="15588" cy="174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4"/>
          </p:cNvCxnSpPr>
          <p:nvPr/>
        </p:nvCxnSpPr>
        <p:spPr>
          <a:xfrm flipH="1">
            <a:off x="4274992" y="1200148"/>
            <a:ext cx="32038" cy="12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Sigmar</dc:creator>
  <cp:lastModifiedBy>Sigmar</cp:lastModifiedBy>
  <cp:revision>3</cp:revision>
  <dcterms:created xsi:type="dcterms:W3CDTF">2013-10-09T16:26:58Z</dcterms:created>
  <dcterms:modified xsi:type="dcterms:W3CDTF">2013-10-09T16:39:40Z</dcterms:modified>
</cp:coreProperties>
</file>