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gmar" initials="S" lastIdx="1" clrIdx="0">
    <p:extLst>
      <p:ext uri="{19B8F6BF-5375-455C-9EA6-DF929625EA0E}">
        <p15:presenceInfo xmlns:p15="http://schemas.microsoft.com/office/powerpoint/2012/main" userId="Sig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6586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4678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2824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6865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5866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824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048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693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261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740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737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96EA-9A60-4D75-B483-0A9A5C1FAB8F}" type="datetimeFigureOut">
              <a:rPr lang="et-EE" smtClean="0"/>
              <a:t>8.03.2014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B4DF-A521-417A-A16E-E5C04AC715A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7564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richard.jp.leguen.ca/tutoring/soen343-f2010/tutorials/implementing-data-mapper/" TargetMode="External"/><Relationship Id="rId3" Type="http://schemas.openxmlformats.org/officeDocument/2006/relationships/hyperlink" Target="http://msdn.microsoft.com/en-us/magazine/dd569757.aspx" TargetMode="External"/><Relationship Id="rId7" Type="http://schemas.openxmlformats.org/officeDocument/2006/relationships/hyperlink" Target="http://simplemapper.codeplex.com/" TargetMode="External"/><Relationship Id="rId2" Type="http://schemas.openxmlformats.org/officeDocument/2006/relationships/hyperlink" Target="http://dotnetguts.blogspot.com/2013/11/easiest-repository-pattern-tutorial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users.soe.ucsc.edu/~darrell/Papers/MSST-Wang-2-04.pdf" TargetMode="External"/><Relationship Id="rId5" Type="http://schemas.openxmlformats.org/officeDocument/2006/relationships/hyperlink" Target="http://apparch.codeplex.com/wikipage?title=App%20Pattern%20-%20Three-Tier%20Web%20Application%20Scenario%20%28Domain%20Entity%29" TargetMode="External"/><Relationship Id="rId10" Type="http://schemas.openxmlformats.org/officeDocument/2006/relationships/hyperlink" Target="http://www.entechsolutions.com/how-to-detect-if-file-is-text-or-binary-using-c" TargetMode="External"/><Relationship Id="rId4" Type="http://schemas.openxmlformats.org/officeDocument/2006/relationships/hyperlink" Target="http://stackoverflow.com/questions/8844105/repository-and-data-mapper-pattern" TargetMode="External"/><Relationship Id="rId9" Type="http://schemas.openxmlformats.org/officeDocument/2006/relationships/hyperlink" Target="http://users.encs.concordia.ca/~sthiel/thesis/Thesis_Stuart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9" y="2660070"/>
            <a:ext cx="1423555" cy="1122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FileSystem</a:t>
            </a:r>
            <a:endParaRPr lang="et-EE" dirty="0"/>
          </a:p>
        </p:txBody>
      </p:sp>
      <p:sp>
        <p:nvSpPr>
          <p:cNvPr id="5" name="Rectangle 4"/>
          <p:cNvSpPr/>
          <p:nvPr/>
        </p:nvSpPr>
        <p:spPr>
          <a:xfrm>
            <a:off x="5114923" y="805294"/>
            <a:ext cx="2521528" cy="483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Repository</a:t>
            </a:r>
            <a:endParaRPr lang="et-EE" dirty="0"/>
          </a:p>
        </p:txBody>
      </p:sp>
      <p:sp>
        <p:nvSpPr>
          <p:cNvPr id="6" name="Rectangle 5"/>
          <p:cNvSpPr/>
          <p:nvPr/>
        </p:nvSpPr>
        <p:spPr>
          <a:xfrm>
            <a:off x="5663909" y="948169"/>
            <a:ext cx="1423555" cy="683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DataMapper</a:t>
            </a:r>
            <a:endParaRPr lang="et-EE" dirty="0"/>
          </a:p>
        </p:txBody>
      </p:sp>
      <p:sp>
        <p:nvSpPr>
          <p:cNvPr id="7" name="Rectangle 6"/>
          <p:cNvSpPr/>
          <p:nvPr/>
        </p:nvSpPr>
        <p:spPr>
          <a:xfrm>
            <a:off x="5574720" y="4191431"/>
            <a:ext cx="1601932" cy="1122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FileSystemUtils</a:t>
            </a:r>
            <a:endParaRPr lang="et-EE" dirty="0"/>
          </a:p>
        </p:txBody>
      </p:sp>
      <p:sp>
        <p:nvSpPr>
          <p:cNvPr id="8" name="Rectangle 7"/>
          <p:cNvSpPr/>
          <p:nvPr/>
        </p:nvSpPr>
        <p:spPr>
          <a:xfrm>
            <a:off x="5663908" y="1743075"/>
            <a:ext cx="1423555" cy="740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DataContext</a:t>
            </a:r>
            <a:endParaRPr lang="et-EE" dirty="0"/>
          </a:p>
        </p:txBody>
      </p:sp>
      <p:sp>
        <p:nvSpPr>
          <p:cNvPr id="9" name="Rectangle 8"/>
          <p:cNvSpPr/>
          <p:nvPr/>
        </p:nvSpPr>
        <p:spPr>
          <a:xfrm>
            <a:off x="516732" y="2201573"/>
            <a:ext cx="2465460" cy="203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Busness logic layer</a:t>
            </a:r>
            <a:endParaRPr lang="et-EE" dirty="0"/>
          </a:p>
        </p:txBody>
      </p:sp>
      <p:sp>
        <p:nvSpPr>
          <p:cNvPr id="10" name="Rectangle 9"/>
          <p:cNvSpPr/>
          <p:nvPr/>
        </p:nvSpPr>
        <p:spPr>
          <a:xfrm>
            <a:off x="3254083" y="1972324"/>
            <a:ext cx="1423555" cy="458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Business Entity</a:t>
            </a:r>
            <a:endParaRPr lang="et-EE" dirty="0"/>
          </a:p>
        </p:txBody>
      </p:sp>
      <p:sp>
        <p:nvSpPr>
          <p:cNvPr id="11" name="Rectangle 10"/>
          <p:cNvSpPr/>
          <p:nvPr/>
        </p:nvSpPr>
        <p:spPr>
          <a:xfrm>
            <a:off x="3259711" y="4011539"/>
            <a:ext cx="1423555" cy="458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Business Entity</a:t>
            </a:r>
            <a:endParaRPr lang="et-EE" dirty="0"/>
          </a:p>
        </p:txBody>
      </p:sp>
      <p:sp>
        <p:nvSpPr>
          <p:cNvPr id="3" name="TextBox 2"/>
          <p:cNvSpPr txBox="1"/>
          <p:nvPr/>
        </p:nvSpPr>
        <p:spPr>
          <a:xfrm>
            <a:off x="332509" y="374073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/>
              <a:t>Version 1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63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79275" y="1862603"/>
            <a:ext cx="2337954" cy="2791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DataContext</a:t>
            </a:r>
            <a:endParaRPr lang="et-EE" dirty="0"/>
          </a:p>
        </p:txBody>
      </p:sp>
      <p:sp>
        <p:nvSpPr>
          <p:cNvPr id="2" name="Rectangle 1"/>
          <p:cNvSpPr/>
          <p:nvPr/>
        </p:nvSpPr>
        <p:spPr>
          <a:xfrm>
            <a:off x="10255827" y="2660070"/>
            <a:ext cx="1423555" cy="1122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FileSystem</a:t>
            </a:r>
            <a:endParaRPr lang="et-EE" dirty="0"/>
          </a:p>
        </p:txBody>
      </p:sp>
      <p:sp>
        <p:nvSpPr>
          <p:cNvPr id="5" name="Rectangle 4"/>
          <p:cNvSpPr/>
          <p:nvPr/>
        </p:nvSpPr>
        <p:spPr>
          <a:xfrm>
            <a:off x="4573730" y="842573"/>
            <a:ext cx="2180360" cy="4831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Repository</a:t>
            </a:r>
            <a:endParaRPr lang="et-EE" dirty="0"/>
          </a:p>
        </p:txBody>
      </p:sp>
      <p:sp>
        <p:nvSpPr>
          <p:cNvPr id="6" name="Rectangle 5"/>
          <p:cNvSpPr/>
          <p:nvPr/>
        </p:nvSpPr>
        <p:spPr>
          <a:xfrm>
            <a:off x="7836474" y="2089220"/>
            <a:ext cx="1423555" cy="683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DataMapper</a:t>
            </a:r>
            <a:endParaRPr lang="et-EE" dirty="0"/>
          </a:p>
        </p:txBody>
      </p:sp>
      <p:sp>
        <p:nvSpPr>
          <p:cNvPr id="7" name="Rectangle 6"/>
          <p:cNvSpPr/>
          <p:nvPr/>
        </p:nvSpPr>
        <p:spPr>
          <a:xfrm>
            <a:off x="7747285" y="3616359"/>
            <a:ext cx="1601932" cy="790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FileSystemUtils</a:t>
            </a:r>
            <a:endParaRPr lang="et-EE" dirty="0"/>
          </a:p>
        </p:txBody>
      </p:sp>
      <p:sp>
        <p:nvSpPr>
          <p:cNvPr id="9" name="Rectangle 8"/>
          <p:cNvSpPr/>
          <p:nvPr/>
        </p:nvSpPr>
        <p:spPr>
          <a:xfrm>
            <a:off x="216251" y="2173909"/>
            <a:ext cx="1952847" cy="203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Busness logic layer</a:t>
            </a:r>
            <a:endParaRPr lang="et-EE" dirty="0"/>
          </a:p>
        </p:txBody>
      </p:sp>
      <p:sp>
        <p:nvSpPr>
          <p:cNvPr id="10" name="Rectangle 9"/>
          <p:cNvSpPr/>
          <p:nvPr/>
        </p:nvSpPr>
        <p:spPr>
          <a:xfrm>
            <a:off x="2453983" y="1972324"/>
            <a:ext cx="1423555" cy="458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Business Entity</a:t>
            </a:r>
            <a:endParaRPr lang="et-EE" dirty="0"/>
          </a:p>
        </p:txBody>
      </p:sp>
      <p:sp>
        <p:nvSpPr>
          <p:cNvPr id="11" name="Rectangle 10"/>
          <p:cNvSpPr/>
          <p:nvPr/>
        </p:nvSpPr>
        <p:spPr>
          <a:xfrm>
            <a:off x="2459611" y="4011539"/>
            <a:ext cx="1423555" cy="458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Business Entity</a:t>
            </a:r>
            <a:endParaRPr lang="et-EE" dirty="0"/>
          </a:p>
        </p:txBody>
      </p:sp>
      <p:sp>
        <p:nvSpPr>
          <p:cNvPr id="3" name="TextBox 2"/>
          <p:cNvSpPr txBox="1"/>
          <p:nvPr/>
        </p:nvSpPr>
        <p:spPr>
          <a:xfrm>
            <a:off x="426027" y="467591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Version </a:t>
            </a:r>
            <a:r>
              <a:rPr lang="et-EE" dirty="0"/>
              <a:t>2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710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" y="291851"/>
            <a:ext cx="3998770" cy="631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Presentation layer</a:t>
            </a:r>
            <a:endParaRPr lang="et-EE" dirty="0"/>
          </a:p>
        </p:txBody>
      </p:sp>
      <p:sp>
        <p:nvSpPr>
          <p:cNvPr id="3" name="Rectangle 2"/>
          <p:cNvSpPr/>
          <p:nvPr/>
        </p:nvSpPr>
        <p:spPr>
          <a:xfrm>
            <a:off x="4081897" y="291851"/>
            <a:ext cx="3998770" cy="631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Domain layer</a:t>
            </a:r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8080667" y="291851"/>
            <a:ext cx="3998770" cy="631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 access layer</a:t>
            </a:r>
            <a:endParaRPr lang="et-EE" dirty="0"/>
          </a:p>
        </p:txBody>
      </p:sp>
      <p:sp>
        <p:nvSpPr>
          <p:cNvPr id="5" name="Rectangle 4"/>
          <p:cNvSpPr/>
          <p:nvPr/>
        </p:nvSpPr>
        <p:spPr>
          <a:xfrm>
            <a:off x="9368274" y="436415"/>
            <a:ext cx="1423555" cy="685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 System</a:t>
            </a:r>
            <a:endParaRPr lang="et-EE" dirty="0"/>
          </a:p>
        </p:txBody>
      </p:sp>
      <p:sp>
        <p:nvSpPr>
          <p:cNvPr id="6" name="Rectangle 5"/>
          <p:cNvSpPr/>
          <p:nvPr/>
        </p:nvSpPr>
        <p:spPr>
          <a:xfrm>
            <a:off x="9368274" y="1224308"/>
            <a:ext cx="1423555" cy="864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 System Query</a:t>
            </a:r>
            <a:endParaRPr lang="et-EE" dirty="0"/>
          </a:p>
        </p:txBody>
      </p:sp>
      <p:sp>
        <p:nvSpPr>
          <p:cNvPr id="7" name="Rectangle 6"/>
          <p:cNvSpPr/>
          <p:nvPr/>
        </p:nvSpPr>
        <p:spPr>
          <a:xfrm>
            <a:off x="9368274" y="2190664"/>
            <a:ext cx="1423555" cy="864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File System Interfaces</a:t>
            </a:r>
            <a:endParaRPr lang="et-EE" dirty="0"/>
          </a:p>
        </p:txBody>
      </p:sp>
      <p:sp>
        <p:nvSpPr>
          <p:cNvPr id="9" name="Rectangle 8"/>
          <p:cNvSpPr/>
          <p:nvPr/>
        </p:nvSpPr>
        <p:spPr>
          <a:xfrm>
            <a:off x="4810991" y="737756"/>
            <a:ext cx="2649682" cy="2130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Repository</a:t>
            </a:r>
            <a:endParaRPr lang="et-EE" dirty="0"/>
          </a:p>
        </p:txBody>
      </p:sp>
      <p:sp>
        <p:nvSpPr>
          <p:cNvPr id="8" name="Rectangle 7"/>
          <p:cNvSpPr/>
          <p:nvPr/>
        </p:nvSpPr>
        <p:spPr>
          <a:xfrm>
            <a:off x="5369504" y="881406"/>
            <a:ext cx="1423555" cy="685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Data context</a:t>
            </a:r>
            <a:endParaRPr lang="et-EE" dirty="0"/>
          </a:p>
        </p:txBody>
      </p:sp>
      <p:sp>
        <p:nvSpPr>
          <p:cNvPr id="10" name="Rectangle 9"/>
          <p:cNvSpPr/>
          <p:nvPr/>
        </p:nvSpPr>
        <p:spPr>
          <a:xfrm>
            <a:off x="1388051" y="881405"/>
            <a:ext cx="1423555" cy="685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Website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7459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927" y="498764"/>
            <a:ext cx="141294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>
                <a:hlinkClick r:id="rId2"/>
              </a:rPr>
              <a:t>http://</a:t>
            </a:r>
            <a:r>
              <a:rPr lang="et-EE" dirty="0" smtClean="0">
                <a:hlinkClick r:id="rId2"/>
              </a:rPr>
              <a:t>dotnetguts.blogspot.com/2013/11/easiest-repository-pattern-tutorial.html</a:t>
            </a:r>
            <a:endParaRPr lang="et-EE" dirty="0" smtClean="0"/>
          </a:p>
          <a:p>
            <a:r>
              <a:rPr lang="et-EE" dirty="0" smtClean="0">
                <a:hlinkClick r:id="rId3"/>
              </a:rPr>
              <a:t>http</a:t>
            </a:r>
            <a:r>
              <a:rPr lang="et-EE" dirty="0">
                <a:hlinkClick r:id="rId3"/>
              </a:rPr>
              <a:t>://</a:t>
            </a:r>
            <a:r>
              <a:rPr lang="et-EE" dirty="0" smtClean="0">
                <a:hlinkClick r:id="rId3"/>
              </a:rPr>
              <a:t>msdn.microsoft.com/en-us/magazine/dd569757.aspx</a:t>
            </a:r>
            <a:endParaRPr lang="et-EE" dirty="0" smtClean="0"/>
          </a:p>
          <a:p>
            <a:r>
              <a:rPr lang="et-EE" dirty="0">
                <a:hlinkClick r:id="rId4"/>
              </a:rPr>
              <a:t>http://</a:t>
            </a:r>
            <a:r>
              <a:rPr lang="et-EE" dirty="0" smtClean="0">
                <a:hlinkClick r:id="rId4"/>
              </a:rPr>
              <a:t>stackoverflow.com/questions/8844105/repository-and-data-mapper-pattern</a:t>
            </a:r>
            <a:endParaRPr lang="et-EE" dirty="0" smtClean="0"/>
          </a:p>
          <a:p>
            <a:r>
              <a:rPr lang="et-EE" dirty="0">
                <a:hlinkClick r:id="rId5"/>
              </a:rPr>
              <a:t>http://apparch.codeplex.com/wikipage?title=App%20Pattern%20-%</a:t>
            </a:r>
            <a:r>
              <a:rPr lang="et-EE" dirty="0" smtClean="0">
                <a:hlinkClick r:id="rId5"/>
              </a:rPr>
              <a:t>20Three-Tier%20Web%20Application%20Scenario%20%28Domain%20Entity%29</a:t>
            </a:r>
            <a:endParaRPr lang="et-EE" dirty="0" smtClean="0"/>
          </a:p>
          <a:p>
            <a:r>
              <a:rPr lang="et-EE" dirty="0">
                <a:hlinkClick r:id="rId6"/>
              </a:rPr>
              <a:t>http://users.soe.ucsc.edu/~</a:t>
            </a:r>
            <a:r>
              <a:rPr lang="et-EE" dirty="0" smtClean="0">
                <a:hlinkClick r:id="rId6"/>
              </a:rPr>
              <a:t>darrell/Papers/MSST-Wang-2-04.pdf</a:t>
            </a:r>
            <a:endParaRPr lang="et-EE" dirty="0" smtClean="0"/>
          </a:p>
          <a:p>
            <a:r>
              <a:rPr lang="et-EE" dirty="0">
                <a:hlinkClick r:id="rId7"/>
              </a:rPr>
              <a:t>http://simplemapper.codeplex.com</a:t>
            </a:r>
            <a:r>
              <a:rPr lang="et-EE" dirty="0" smtClean="0">
                <a:hlinkClick r:id="rId7"/>
              </a:rPr>
              <a:t>/</a:t>
            </a:r>
            <a:endParaRPr lang="et-EE" dirty="0" smtClean="0"/>
          </a:p>
          <a:p>
            <a:r>
              <a:rPr lang="et-EE" dirty="0">
                <a:hlinkClick r:id="rId8"/>
              </a:rPr>
              <a:t>http://richard.jp.leguen.ca/tutoring/soen343-f2010/tutorials/implementing-data-mapper</a:t>
            </a:r>
            <a:r>
              <a:rPr lang="et-EE" dirty="0" smtClean="0">
                <a:hlinkClick r:id="rId8"/>
              </a:rPr>
              <a:t>/</a:t>
            </a:r>
            <a:endParaRPr lang="et-EE" dirty="0" smtClean="0"/>
          </a:p>
          <a:p>
            <a:r>
              <a:rPr lang="et-EE" dirty="0">
                <a:hlinkClick r:id="rId9"/>
              </a:rPr>
              <a:t>http://users.encs.concordia.ca/~</a:t>
            </a:r>
            <a:r>
              <a:rPr lang="et-EE" dirty="0" smtClean="0">
                <a:hlinkClick r:id="rId9"/>
              </a:rPr>
              <a:t>sthiel/thesis/Thesis_Stuart.doc</a:t>
            </a:r>
            <a:endParaRPr lang="et-EE" dirty="0" smtClean="0"/>
          </a:p>
          <a:p>
            <a:r>
              <a:rPr lang="et-EE" dirty="0">
                <a:hlinkClick r:id="rId10"/>
              </a:rPr>
              <a:t>http://</a:t>
            </a:r>
            <a:r>
              <a:rPr lang="et-EE" dirty="0" smtClean="0">
                <a:hlinkClick r:id="rId10"/>
              </a:rPr>
              <a:t>www.entechsolutions.com/how-to-detect-if-file-is-text-or-binary-using-c</a:t>
            </a:r>
            <a:endParaRPr lang="et-EE" dirty="0" smtClean="0"/>
          </a:p>
          <a:p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4957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82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Sigmar</dc:creator>
  <cp:lastModifiedBy>Sigmar</cp:lastModifiedBy>
  <cp:revision>19</cp:revision>
  <dcterms:created xsi:type="dcterms:W3CDTF">2014-03-05T21:42:16Z</dcterms:created>
  <dcterms:modified xsi:type="dcterms:W3CDTF">2014-03-10T06:57:05Z</dcterms:modified>
</cp:coreProperties>
</file>