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mar" initials="S" lastIdx="1" clrIdx="0">
    <p:extLst>
      <p:ext uri="{19B8F6BF-5375-455C-9EA6-DF929625EA0E}">
        <p15:presenceInfo xmlns:p15="http://schemas.microsoft.com/office/powerpoint/2012/main" userId="Sig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658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467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824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686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586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24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04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693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61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40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737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56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richard.jp.leguen.ca/tutoring/soen343-f2010/tutorials/implementing-data-mapper/" TargetMode="External"/><Relationship Id="rId3" Type="http://schemas.openxmlformats.org/officeDocument/2006/relationships/hyperlink" Target="http://msdn.microsoft.com/en-us/magazine/dd569757.aspx" TargetMode="External"/><Relationship Id="rId7" Type="http://schemas.openxmlformats.org/officeDocument/2006/relationships/hyperlink" Target="http://simplemapper.codeplex.com/" TargetMode="External"/><Relationship Id="rId2" Type="http://schemas.openxmlformats.org/officeDocument/2006/relationships/hyperlink" Target="http://dotnetguts.blogspot.com/2013/11/easiest-repository-pattern-tutorial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sers.soe.ucsc.edu/~darrell/Papers/MSST-Wang-2-04.pdf" TargetMode="External"/><Relationship Id="rId5" Type="http://schemas.openxmlformats.org/officeDocument/2006/relationships/hyperlink" Target="http://apparch.codeplex.com/wikipage?title=App%20Pattern%20-%20Three-Tier%20Web%20Application%20Scenario%20%28Domain%20Entity%29" TargetMode="External"/><Relationship Id="rId10" Type="http://schemas.openxmlformats.org/officeDocument/2006/relationships/hyperlink" Target="http://www.entechsolutions.com/how-to-detect-if-file-is-text-or-binary-using-c" TargetMode="External"/><Relationship Id="rId4" Type="http://schemas.openxmlformats.org/officeDocument/2006/relationships/hyperlink" Target="http://stackoverflow.com/questions/8844105/repository-and-data-mapper-pattern" TargetMode="External"/><Relationship Id="rId9" Type="http://schemas.openxmlformats.org/officeDocument/2006/relationships/hyperlink" Target="http://users.encs.concordia.ca/~sthiel/thesis/Thesis_Stuart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9" y="2660070"/>
            <a:ext cx="1423555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5114923" y="805294"/>
            <a:ext cx="2521528" cy="483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5663909" y="948169"/>
            <a:ext cx="1423555" cy="68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DataMapper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5574720" y="4191431"/>
            <a:ext cx="1601932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FileSystemUtils</a:t>
            </a:r>
            <a:endParaRPr lang="et-EE" dirty="0"/>
          </a:p>
        </p:txBody>
      </p:sp>
      <p:sp>
        <p:nvSpPr>
          <p:cNvPr id="8" name="Rectangle 7"/>
          <p:cNvSpPr/>
          <p:nvPr/>
        </p:nvSpPr>
        <p:spPr>
          <a:xfrm>
            <a:off x="5663908" y="1743075"/>
            <a:ext cx="1423555" cy="740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DataContext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516732" y="2201573"/>
            <a:ext cx="2465460" cy="20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Busness logic layer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3254083" y="1972324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11" name="Rectangle 10"/>
          <p:cNvSpPr/>
          <p:nvPr/>
        </p:nvSpPr>
        <p:spPr>
          <a:xfrm>
            <a:off x="3259711" y="4011539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374073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Version 1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6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79275" y="1862603"/>
            <a:ext cx="2337954" cy="2791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DataContext</a:t>
            </a:r>
            <a:endParaRPr lang="et-EE" dirty="0"/>
          </a:p>
        </p:txBody>
      </p:sp>
      <p:sp>
        <p:nvSpPr>
          <p:cNvPr id="2" name="Rectangle 1"/>
          <p:cNvSpPr/>
          <p:nvPr/>
        </p:nvSpPr>
        <p:spPr>
          <a:xfrm>
            <a:off x="10255827" y="2660070"/>
            <a:ext cx="1423555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4573730" y="842573"/>
            <a:ext cx="2180360" cy="483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7836474" y="2089220"/>
            <a:ext cx="1423555" cy="68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DataMapper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7747285" y="3616359"/>
            <a:ext cx="1601932" cy="79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FileSystemUtils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216251" y="2173909"/>
            <a:ext cx="1952847" cy="20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Busness logic layer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2453983" y="1972324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11" name="Rectangle 10"/>
          <p:cNvSpPr/>
          <p:nvPr/>
        </p:nvSpPr>
        <p:spPr>
          <a:xfrm>
            <a:off x="2459611" y="4011539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426027" y="467591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Version </a:t>
            </a:r>
            <a:r>
              <a:rPr lang="et-EE" dirty="0"/>
              <a:t>2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710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Presentation layer</a:t>
            </a:r>
            <a:endParaRPr lang="et-EE" dirty="0"/>
          </a:p>
        </p:txBody>
      </p:sp>
      <p:sp>
        <p:nvSpPr>
          <p:cNvPr id="3" name="Rectangle 2"/>
          <p:cNvSpPr/>
          <p:nvPr/>
        </p:nvSpPr>
        <p:spPr>
          <a:xfrm>
            <a:off x="408189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Domain layer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08066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 access layer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9368274" y="436415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9368274" y="1224308"/>
            <a:ext cx="1423555" cy="8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 Query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9368274" y="2190664"/>
            <a:ext cx="1423555" cy="8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 Interfaces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4810991" y="737756"/>
            <a:ext cx="2649682" cy="2130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8" name="Rectangle 7"/>
          <p:cNvSpPr/>
          <p:nvPr/>
        </p:nvSpPr>
        <p:spPr>
          <a:xfrm>
            <a:off x="5369504" y="881406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 context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1388051" y="881405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Website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745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927" y="498764"/>
            <a:ext cx="141294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dotnetguts.blogspot.com/2013/11/easiest-repository-pattern-tutorial.html</a:t>
            </a:r>
            <a:endParaRPr lang="et-EE" dirty="0" smtClean="0"/>
          </a:p>
          <a:p>
            <a:r>
              <a:rPr lang="et-EE" dirty="0" smtClean="0">
                <a:hlinkClick r:id="rId3"/>
              </a:rPr>
              <a:t>http</a:t>
            </a:r>
            <a:r>
              <a:rPr lang="et-EE" dirty="0">
                <a:hlinkClick r:id="rId3"/>
              </a:rPr>
              <a:t>://</a:t>
            </a:r>
            <a:r>
              <a:rPr lang="et-EE" dirty="0" smtClean="0">
                <a:hlinkClick r:id="rId3"/>
              </a:rPr>
              <a:t>msdn.microsoft.com/en-us/magazine/dd569757.aspx</a:t>
            </a:r>
            <a:endParaRPr lang="et-EE" dirty="0" smtClean="0"/>
          </a:p>
          <a:p>
            <a:r>
              <a:rPr lang="et-EE" dirty="0">
                <a:hlinkClick r:id="rId4"/>
              </a:rPr>
              <a:t>http://</a:t>
            </a:r>
            <a:r>
              <a:rPr lang="et-EE" dirty="0" smtClean="0">
                <a:hlinkClick r:id="rId4"/>
              </a:rPr>
              <a:t>stackoverflow.com/questions/8844105/repository-and-data-mapper-pattern</a:t>
            </a:r>
            <a:endParaRPr lang="et-EE" dirty="0" smtClean="0"/>
          </a:p>
          <a:p>
            <a:r>
              <a:rPr lang="et-EE" dirty="0">
                <a:hlinkClick r:id="rId5"/>
              </a:rPr>
              <a:t>http://apparch.codeplex.com/wikipage?title=App%20Pattern%20-%</a:t>
            </a:r>
            <a:r>
              <a:rPr lang="et-EE" dirty="0" smtClean="0">
                <a:hlinkClick r:id="rId5"/>
              </a:rPr>
              <a:t>20Three-Tier%20Web%20Application%20Scenario%20%28Domain%20Entity%29</a:t>
            </a:r>
            <a:endParaRPr lang="et-EE" dirty="0" smtClean="0"/>
          </a:p>
          <a:p>
            <a:r>
              <a:rPr lang="et-EE" dirty="0">
                <a:hlinkClick r:id="rId6"/>
              </a:rPr>
              <a:t>http://users.soe.ucsc.edu/~</a:t>
            </a:r>
            <a:r>
              <a:rPr lang="et-EE" dirty="0" smtClean="0">
                <a:hlinkClick r:id="rId6"/>
              </a:rPr>
              <a:t>darrell/Papers/MSST-Wang-2-04.pdf</a:t>
            </a:r>
            <a:endParaRPr lang="et-EE" dirty="0" smtClean="0"/>
          </a:p>
          <a:p>
            <a:r>
              <a:rPr lang="et-EE" dirty="0">
                <a:hlinkClick r:id="rId7"/>
              </a:rPr>
              <a:t>http://simplemapper.codeplex.com</a:t>
            </a:r>
            <a:r>
              <a:rPr lang="et-EE" dirty="0" smtClean="0">
                <a:hlinkClick r:id="rId7"/>
              </a:rPr>
              <a:t>/</a:t>
            </a:r>
            <a:endParaRPr lang="et-EE" dirty="0" smtClean="0"/>
          </a:p>
          <a:p>
            <a:r>
              <a:rPr lang="et-EE" dirty="0">
                <a:hlinkClick r:id="rId8"/>
              </a:rPr>
              <a:t>http://richard.jp.leguen.ca/tutoring/soen343-f2010/tutorials/implementing-data-mapper</a:t>
            </a:r>
            <a:r>
              <a:rPr lang="et-EE" dirty="0" smtClean="0">
                <a:hlinkClick r:id="rId8"/>
              </a:rPr>
              <a:t>/</a:t>
            </a:r>
            <a:endParaRPr lang="et-EE" dirty="0" smtClean="0"/>
          </a:p>
          <a:p>
            <a:r>
              <a:rPr lang="et-EE" dirty="0">
                <a:hlinkClick r:id="rId9"/>
              </a:rPr>
              <a:t>http://users.encs.concordia.ca/~</a:t>
            </a:r>
            <a:r>
              <a:rPr lang="et-EE" dirty="0" smtClean="0">
                <a:hlinkClick r:id="rId9"/>
              </a:rPr>
              <a:t>sthiel/thesis/Thesis_Stuart.doc</a:t>
            </a:r>
            <a:endParaRPr lang="et-EE" dirty="0" smtClean="0"/>
          </a:p>
          <a:p>
            <a:r>
              <a:rPr lang="et-EE">
                <a:hlinkClick r:id="rId10"/>
              </a:rPr>
              <a:t>http</a:t>
            </a:r>
            <a:r>
              <a:rPr lang="et-EE">
                <a:hlinkClick r:id="rId10"/>
              </a:rPr>
              <a:t>://</a:t>
            </a:r>
            <a:r>
              <a:rPr lang="et-EE" smtClean="0">
                <a:hlinkClick r:id="rId10"/>
              </a:rPr>
              <a:t>www.entechsolutions.com/how-to-detect-if-file-is-text-or-binary-using-c</a:t>
            </a:r>
            <a:endParaRPr lang="et-EE" smtClean="0"/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495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82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Sigmar</dc:creator>
  <cp:lastModifiedBy>Sigmar</cp:lastModifiedBy>
  <cp:revision>17</cp:revision>
  <dcterms:created xsi:type="dcterms:W3CDTF">2014-03-05T21:42:16Z</dcterms:created>
  <dcterms:modified xsi:type="dcterms:W3CDTF">2014-03-09T23:45:13Z</dcterms:modified>
</cp:coreProperties>
</file>