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5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28" name="PlaceHolder 2"/>
          <p:cNvSpPr>
            <a:spLocks noGrp="1"/>
          </p:cNvSpPr>
          <p:nvPr>
            <p:ph type="body"/>
          </p:nvPr>
        </p:nvSpPr>
        <p:spPr>
          <a:xfrm>
            <a:off x="247320" y="3852360"/>
            <a:ext cx="7984080" cy="143388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247320" y="5422680"/>
            <a:ext cx="798408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31" name="PlaceHolder 2"/>
          <p:cNvSpPr>
            <a:spLocks noGrp="1"/>
          </p:cNvSpPr>
          <p:nvPr>
            <p:ph type="body"/>
          </p:nvPr>
        </p:nvSpPr>
        <p:spPr>
          <a:xfrm>
            <a:off x="247320" y="3852360"/>
            <a:ext cx="3895920" cy="143388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338360" y="3852360"/>
            <a:ext cx="3895920" cy="143388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247320" y="5422680"/>
            <a:ext cx="3895920" cy="143388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338360" y="5422680"/>
            <a:ext cx="389592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36" name="PlaceHolder 2"/>
          <p:cNvSpPr>
            <a:spLocks noGrp="1"/>
          </p:cNvSpPr>
          <p:nvPr>
            <p:ph type="body"/>
          </p:nvPr>
        </p:nvSpPr>
        <p:spPr>
          <a:xfrm>
            <a:off x="247320" y="3852360"/>
            <a:ext cx="2570760" cy="143388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2946960" y="3852360"/>
            <a:ext cx="2570760" cy="143388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5646600" y="3852360"/>
            <a:ext cx="2570760" cy="143388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247320" y="5422680"/>
            <a:ext cx="2570760" cy="143388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2946960" y="5422680"/>
            <a:ext cx="2570760" cy="143388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5646600" y="5422680"/>
            <a:ext cx="257076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46" name="PlaceHolder 2"/>
          <p:cNvSpPr>
            <a:spLocks noGrp="1"/>
          </p:cNvSpPr>
          <p:nvPr>
            <p:ph type="subTitle"/>
          </p:nvPr>
        </p:nvSpPr>
        <p:spPr>
          <a:xfrm>
            <a:off x="247320" y="3852360"/>
            <a:ext cx="7984080" cy="3006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48" name="PlaceHolder 2"/>
          <p:cNvSpPr>
            <a:spLocks noGrp="1"/>
          </p:cNvSpPr>
          <p:nvPr>
            <p:ph type="body"/>
          </p:nvPr>
        </p:nvSpPr>
        <p:spPr>
          <a:xfrm>
            <a:off x="247320" y="3852360"/>
            <a:ext cx="7984080" cy="3006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247320" y="3852360"/>
            <a:ext cx="3895920" cy="300636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338360" y="3852360"/>
            <a:ext cx="3895920" cy="3006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23000" y="2945880"/>
            <a:ext cx="8165520" cy="40114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55" name="PlaceHolder 2"/>
          <p:cNvSpPr>
            <a:spLocks noGrp="1"/>
          </p:cNvSpPr>
          <p:nvPr>
            <p:ph type="body"/>
          </p:nvPr>
        </p:nvSpPr>
        <p:spPr>
          <a:xfrm>
            <a:off x="247320" y="3852360"/>
            <a:ext cx="3895920" cy="143388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4338360" y="3852360"/>
            <a:ext cx="3895920" cy="300636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247320" y="5422680"/>
            <a:ext cx="389592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subTitle"/>
          </p:nvPr>
        </p:nvSpPr>
        <p:spPr>
          <a:xfrm>
            <a:off x="247320" y="3852360"/>
            <a:ext cx="7984080" cy="3006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59" name="PlaceHolder 2"/>
          <p:cNvSpPr>
            <a:spLocks noGrp="1"/>
          </p:cNvSpPr>
          <p:nvPr>
            <p:ph type="body"/>
          </p:nvPr>
        </p:nvSpPr>
        <p:spPr>
          <a:xfrm>
            <a:off x="247320" y="3852360"/>
            <a:ext cx="3895920" cy="300636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4338360" y="3852360"/>
            <a:ext cx="3895920" cy="143388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4338360" y="5422680"/>
            <a:ext cx="389592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63" name="PlaceHolder 2"/>
          <p:cNvSpPr>
            <a:spLocks noGrp="1"/>
          </p:cNvSpPr>
          <p:nvPr>
            <p:ph type="body"/>
          </p:nvPr>
        </p:nvSpPr>
        <p:spPr>
          <a:xfrm>
            <a:off x="247320" y="3852360"/>
            <a:ext cx="3895920" cy="143388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4338360" y="3852360"/>
            <a:ext cx="3895920" cy="143388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247320" y="5422680"/>
            <a:ext cx="798408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67" name="PlaceHolder 2"/>
          <p:cNvSpPr>
            <a:spLocks noGrp="1"/>
          </p:cNvSpPr>
          <p:nvPr>
            <p:ph type="body"/>
          </p:nvPr>
        </p:nvSpPr>
        <p:spPr>
          <a:xfrm>
            <a:off x="247320" y="3852360"/>
            <a:ext cx="7984080" cy="143388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247320" y="5422680"/>
            <a:ext cx="798408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247320" y="3852360"/>
            <a:ext cx="3895920" cy="143388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38360" y="3852360"/>
            <a:ext cx="3895920" cy="143388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247320" y="5422680"/>
            <a:ext cx="3895920" cy="143388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338360" y="5422680"/>
            <a:ext cx="389592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75" name="PlaceHolder 2"/>
          <p:cNvSpPr>
            <a:spLocks noGrp="1"/>
          </p:cNvSpPr>
          <p:nvPr>
            <p:ph type="body"/>
          </p:nvPr>
        </p:nvSpPr>
        <p:spPr>
          <a:xfrm>
            <a:off x="247320" y="3852360"/>
            <a:ext cx="2570760" cy="143388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2946960" y="3852360"/>
            <a:ext cx="2570760" cy="143388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5646600" y="3852360"/>
            <a:ext cx="2570760" cy="143388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247320" y="5422680"/>
            <a:ext cx="2570760" cy="1433880"/>
          </a:xfrm>
          <a:prstGeom prst="rect">
            <a:avLst/>
          </a:prstGeom>
        </p:spPr>
        <p:txBody>
          <a:bodyPr lIns="0" tIns="0" rIns="0" bIns="0">
            <a:normAutofit/>
          </a:bodyPr>
          <a:lstStyle/>
          <a:p>
            <a:endParaRPr lang="en-US" sz="3200" b="0" strike="noStrike" spc="-1">
              <a:latin typeface="Arial"/>
            </a:endParaRPr>
          </a:p>
        </p:txBody>
      </p:sp>
      <p:sp>
        <p:nvSpPr>
          <p:cNvPr id="79" name="PlaceHolder 6"/>
          <p:cNvSpPr>
            <a:spLocks noGrp="1"/>
          </p:cNvSpPr>
          <p:nvPr>
            <p:ph type="body"/>
          </p:nvPr>
        </p:nvSpPr>
        <p:spPr>
          <a:xfrm>
            <a:off x="2946960" y="5422680"/>
            <a:ext cx="2570760" cy="1433880"/>
          </a:xfrm>
          <a:prstGeom prst="rect">
            <a:avLst/>
          </a:prstGeom>
        </p:spPr>
        <p:txBody>
          <a:bodyPr lIns="0" tIns="0" rIns="0" bIns="0">
            <a:normAutofit/>
          </a:bodyPr>
          <a:lstStyle/>
          <a:p>
            <a:endParaRPr lang="en-US" sz="3200" b="0" strike="noStrike" spc="-1">
              <a:latin typeface="Arial"/>
            </a:endParaRPr>
          </a:p>
        </p:txBody>
      </p:sp>
      <p:sp>
        <p:nvSpPr>
          <p:cNvPr id="80" name="PlaceHolder 7"/>
          <p:cNvSpPr>
            <a:spLocks noGrp="1"/>
          </p:cNvSpPr>
          <p:nvPr>
            <p:ph type="body"/>
          </p:nvPr>
        </p:nvSpPr>
        <p:spPr>
          <a:xfrm>
            <a:off x="5646600" y="5422680"/>
            <a:ext cx="257076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85" name="PlaceHolder 2"/>
          <p:cNvSpPr>
            <a:spLocks noGrp="1"/>
          </p:cNvSpPr>
          <p:nvPr>
            <p:ph type="subTitle"/>
          </p:nvPr>
        </p:nvSpPr>
        <p:spPr>
          <a:xfrm>
            <a:off x="247320" y="3852360"/>
            <a:ext cx="7984080" cy="3006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87" name="PlaceHolder 2"/>
          <p:cNvSpPr>
            <a:spLocks noGrp="1"/>
          </p:cNvSpPr>
          <p:nvPr>
            <p:ph type="body"/>
          </p:nvPr>
        </p:nvSpPr>
        <p:spPr>
          <a:xfrm>
            <a:off x="247320" y="3852360"/>
            <a:ext cx="7984080" cy="3006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89" name="PlaceHolder 2"/>
          <p:cNvSpPr>
            <a:spLocks noGrp="1"/>
          </p:cNvSpPr>
          <p:nvPr>
            <p:ph type="body"/>
          </p:nvPr>
        </p:nvSpPr>
        <p:spPr>
          <a:xfrm>
            <a:off x="247320" y="3852360"/>
            <a:ext cx="3895920" cy="3006360"/>
          </a:xfrm>
          <a:prstGeom prst="rect">
            <a:avLst/>
          </a:prstGeom>
        </p:spPr>
        <p:txBody>
          <a:bodyPr lIns="0" tIns="0" rIns="0" bIns="0">
            <a:normAutofit/>
          </a:bodyPr>
          <a:lstStyle/>
          <a:p>
            <a:endParaRPr lang="en-US" sz="3200" b="0" strike="noStrike" spc="-1">
              <a:latin typeface="Arial"/>
            </a:endParaRPr>
          </a:p>
        </p:txBody>
      </p:sp>
      <p:sp>
        <p:nvSpPr>
          <p:cNvPr id="90" name="PlaceHolder 3"/>
          <p:cNvSpPr>
            <a:spLocks noGrp="1"/>
          </p:cNvSpPr>
          <p:nvPr>
            <p:ph type="body"/>
          </p:nvPr>
        </p:nvSpPr>
        <p:spPr>
          <a:xfrm>
            <a:off x="4338360" y="3852360"/>
            <a:ext cx="3895920" cy="3006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9" name="PlaceHolder 2"/>
          <p:cNvSpPr>
            <a:spLocks noGrp="1"/>
          </p:cNvSpPr>
          <p:nvPr>
            <p:ph type="body"/>
          </p:nvPr>
        </p:nvSpPr>
        <p:spPr>
          <a:xfrm>
            <a:off x="247320" y="3852360"/>
            <a:ext cx="7984080" cy="3006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23000" y="2945880"/>
            <a:ext cx="8165520" cy="40114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94" name="PlaceHolder 2"/>
          <p:cNvSpPr>
            <a:spLocks noGrp="1"/>
          </p:cNvSpPr>
          <p:nvPr>
            <p:ph type="body"/>
          </p:nvPr>
        </p:nvSpPr>
        <p:spPr>
          <a:xfrm>
            <a:off x="247320" y="3852360"/>
            <a:ext cx="3895920" cy="1433880"/>
          </a:xfrm>
          <a:prstGeom prst="rect">
            <a:avLst/>
          </a:prstGeom>
        </p:spPr>
        <p:txBody>
          <a:bodyPr lIns="0" tIns="0" rIns="0" bIns="0">
            <a:normAutofit/>
          </a:bodyPr>
          <a:lstStyle/>
          <a:p>
            <a:endParaRPr lang="en-US" sz="3200" b="0" strike="noStrike" spc="-1">
              <a:latin typeface="Arial"/>
            </a:endParaRPr>
          </a:p>
        </p:txBody>
      </p:sp>
      <p:sp>
        <p:nvSpPr>
          <p:cNvPr id="95" name="PlaceHolder 3"/>
          <p:cNvSpPr>
            <a:spLocks noGrp="1"/>
          </p:cNvSpPr>
          <p:nvPr>
            <p:ph type="body"/>
          </p:nvPr>
        </p:nvSpPr>
        <p:spPr>
          <a:xfrm>
            <a:off x="4338360" y="3852360"/>
            <a:ext cx="3895920" cy="3006360"/>
          </a:xfrm>
          <a:prstGeom prst="rect">
            <a:avLst/>
          </a:prstGeom>
        </p:spPr>
        <p:txBody>
          <a:bodyPr lIns="0" tIns="0" rIns="0" bIns="0">
            <a:normAutofit/>
          </a:bodyPr>
          <a:lstStyle/>
          <a:p>
            <a:endParaRPr lang="en-US" sz="3200" b="0" strike="noStrike" spc="-1">
              <a:latin typeface="Arial"/>
            </a:endParaRPr>
          </a:p>
        </p:txBody>
      </p:sp>
      <p:sp>
        <p:nvSpPr>
          <p:cNvPr id="96" name="PlaceHolder 4"/>
          <p:cNvSpPr>
            <a:spLocks noGrp="1"/>
          </p:cNvSpPr>
          <p:nvPr>
            <p:ph type="body"/>
          </p:nvPr>
        </p:nvSpPr>
        <p:spPr>
          <a:xfrm>
            <a:off x="247320" y="5422680"/>
            <a:ext cx="389592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98" name="PlaceHolder 2"/>
          <p:cNvSpPr>
            <a:spLocks noGrp="1"/>
          </p:cNvSpPr>
          <p:nvPr>
            <p:ph type="body"/>
          </p:nvPr>
        </p:nvSpPr>
        <p:spPr>
          <a:xfrm>
            <a:off x="247320" y="3852360"/>
            <a:ext cx="3895920" cy="300636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4338360" y="3852360"/>
            <a:ext cx="3895920" cy="1433880"/>
          </a:xfrm>
          <a:prstGeom prst="rect">
            <a:avLst/>
          </a:prstGeom>
        </p:spPr>
        <p:txBody>
          <a:bodyPr lIns="0" tIns="0" rIns="0" bIns="0">
            <a:normAutofit/>
          </a:bodyPr>
          <a:lstStyle/>
          <a:p>
            <a:endParaRPr lang="en-US" sz="3200" b="0" strike="noStrike" spc="-1">
              <a:latin typeface="Arial"/>
            </a:endParaRPr>
          </a:p>
        </p:txBody>
      </p:sp>
      <p:sp>
        <p:nvSpPr>
          <p:cNvPr id="100" name="PlaceHolder 4"/>
          <p:cNvSpPr>
            <a:spLocks noGrp="1"/>
          </p:cNvSpPr>
          <p:nvPr>
            <p:ph type="body"/>
          </p:nvPr>
        </p:nvSpPr>
        <p:spPr>
          <a:xfrm>
            <a:off x="4338360" y="5422680"/>
            <a:ext cx="389592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102" name="PlaceHolder 2"/>
          <p:cNvSpPr>
            <a:spLocks noGrp="1"/>
          </p:cNvSpPr>
          <p:nvPr>
            <p:ph type="body"/>
          </p:nvPr>
        </p:nvSpPr>
        <p:spPr>
          <a:xfrm>
            <a:off x="247320" y="3852360"/>
            <a:ext cx="3895920" cy="1433880"/>
          </a:xfrm>
          <a:prstGeom prst="rect">
            <a:avLst/>
          </a:prstGeom>
        </p:spPr>
        <p:txBody>
          <a:bodyPr lIns="0" tIns="0" rIns="0" bIns="0">
            <a:normAutofit/>
          </a:bodyPr>
          <a:lstStyle/>
          <a:p>
            <a:endParaRPr lang="en-US" sz="3200" b="0" strike="noStrike" spc="-1">
              <a:latin typeface="Arial"/>
            </a:endParaRPr>
          </a:p>
        </p:txBody>
      </p:sp>
      <p:sp>
        <p:nvSpPr>
          <p:cNvPr id="103" name="PlaceHolder 3"/>
          <p:cNvSpPr>
            <a:spLocks noGrp="1"/>
          </p:cNvSpPr>
          <p:nvPr>
            <p:ph type="body"/>
          </p:nvPr>
        </p:nvSpPr>
        <p:spPr>
          <a:xfrm>
            <a:off x="4338360" y="3852360"/>
            <a:ext cx="3895920" cy="1433880"/>
          </a:xfrm>
          <a:prstGeom prst="rect">
            <a:avLst/>
          </a:prstGeom>
        </p:spPr>
        <p:txBody>
          <a:bodyPr lIns="0" tIns="0" rIns="0" bIns="0">
            <a:normAutofit/>
          </a:bodyPr>
          <a:lstStyle/>
          <a:p>
            <a:endParaRPr lang="en-US" sz="3200" b="0" strike="noStrike" spc="-1">
              <a:latin typeface="Arial"/>
            </a:endParaRPr>
          </a:p>
        </p:txBody>
      </p:sp>
      <p:sp>
        <p:nvSpPr>
          <p:cNvPr id="104" name="PlaceHolder 4"/>
          <p:cNvSpPr>
            <a:spLocks noGrp="1"/>
          </p:cNvSpPr>
          <p:nvPr>
            <p:ph type="body"/>
          </p:nvPr>
        </p:nvSpPr>
        <p:spPr>
          <a:xfrm>
            <a:off x="247320" y="5422680"/>
            <a:ext cx="798408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106" name="PlaceHolder 2"/>
          <p:cNvSpPr>
            <a:spLocks noGrp="1"/>
          </p:cNvSpPr>
          <p:nvPr>
            <p:ph type="body"/>
          </p:nvPr>
        </p:nvSpPr>
        <p:spPr>
          <a:xfrm>
            <a:off x="247320" y="3852360"/>
            <a:ext cx="7984080" cy="143388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247320" y="5422680"/>
            <a:ext cx="798408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109" name="PlaceHolder 2"/>
          <p:cNvSpPr>
            <a:spLocks noGrp="1"/>
          </p:cNvSpPr>
          <p:nvPr>
            <p:ph type="body"/>
          </p:nvPr>
        </p:nvSpPr>
        <p:spPr>
          <a:xfrm>
            <a:off x="247320" y="3852360"/>
            <a:ext cx="3895920" cy="143388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338360" y="3852360"/>
            <a:ext cx="3895920" cy="143388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247320" y="5422680"/>
            <a:ext cx="3895920" cy="1433880"/>
          </a:xfrm>
          <a:prstGeom prst="rect">
            <a:avLst/>
          </a:prstGeom>
        </p:spPr>
        <p:txBody>
          <a:bodyPr lIns="0" tIns="0" rIns="0" bIns="0">
            <a:normAutofit/>
          </a:bodyPr>
          <a:lstStyle/>
          <a:p>
            <a:endParaRPr lang="en-US" sz="3200" b="0" strike="noStrike" spc="-1">
              <a:latin typeface="Arial"/>
            </a:endParaRPr>
          </a:p>
        </p:txBody>
      </p:sp>
      <p:sp>
        <p:nvSpPr>
          <p:cNvPr id="112" name="PlaceHolder 5"/>
          <p:cNvSpPr>
            <a:spLocks noGrp="1"/>
          </p:cNvSpPr>
          <p:nvPr>
            <p:ph type="body"/>
          </p:nvPr>
        </p:nvSpPr>
        <p:spPr>
          <a:xfrm>
            <a:off x="4338360" y="5422680"/>
            <a:ext cx="389592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114" name="PlaceHolder 2"/>
          <p:cNvSpPr>
            <a:spLocks noGrp="1"/>
          </p:cNvSpPr>
          <p:nvPr>
            <p:ph type="body"/>
          </p:nvPr>
        </p:nvSpPr>
        <p:spPr>
          <a:xfrm>
            <a:off x="247320" y="3852360"/>
            <a:ext cx="2570760" cy="143388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2946960" y="3852360"/>
            <a:ext cx="2570760" cy="143388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5646600" y="3852360"/>
            <a:ext cx="2570760" cy="1433880"/>
          </a:xfrm>
          <a:prstGeom prst="rect">
            <a:avLst/>
          </a:prstGeom>
        </p:spPr>
        <p:txBody>
          <a:bodyPr lIns="0" tIns="0" rIns="0" bIns="0">
            <a:normAutofit/>
          </a:bodyPr>
          <a:lstStyle/>
          <a:p>
            <a:endParaRPr lang="en-US" sz="3200" b="0" strike="noStrike" spc="-1">
              <a:latin typeface="Arial"/>
            </a:endParaRPr>
          </a:p>
        </p:txBody>
      </p:sp>
      <p:sp>
        <p:nvSpPr>
          <p:cNvPr id="117" name="PlaceHolder 5"/>
          <p:cNvSpPr>
            <a:spLocks noGrp="1"/>
          </p:cNvSpPr>
          <p:nvPr>
            <p:ph type="body"/>
          </p:nvPr>
        </p:nvSpPr>
        <p:spPr>
          <a:xfrm>
            <a:off x="247320" y="5422680"/>
            <a:ext cx="2570760" cy="1433880"/>
          </a:xfrm>
          <a:prstGeom prst="rect">
            <a:avLst/>
          </a:prstGeom>
        </p:spPr>
        <p:txBody>
          <a:bodyPr lIns="0" tIns="0" rIns="0" bIns="0">
            <a:normAutofit/>
          </a:bodyPr>
          <a:lstStyle/>
          <a:p>
            <a:endParaRPr lang="en-US" sz="3200" b="0" strike="noStrike" spc="-1">
              <a:latin typeface="Arial"/>
            </a:endParaRPr>
          </a:p>
        </p:txBody>
      </p:sp>
      <p:sp>
        <p:nvSpPr>
          <p:cNvPr id="118" name="PlaceHolder 6"/>
          <p:cNvSpPr>
            <a:spLocks noGrp="1"/>
          </p:cNvSpPr>
          <p:nvPr>
            <p:ph type="body"/>
          </p:nvPr>
        </p:nvSpPr>
        <p:spPr>
          <a:xfrm>
            <a:off x="2946960" y="5422680"/>
            <a:ext cx="2570760" cy="1433880"/>
          </a:xfrm>
          <a:prstGeom prst="rect">
            <a:avLst/>
          </a:prstGeom>
        </p:spPr>
        <p:txBody>
          <a:bodyPr lIns="0" tIns="0" rIns="0" bIns="0">
            <a:normAutofit/>
          </a:bodyPr>
          <a:lstStyle/>
          <a:p>
            <a:endParaRPr lang="en-US" sz="3200" b="0" strike="noStrike" spc="-1">
              <a:latin typeface="Arial"/>
            </a:endParaRPr>
          </a:p>
        </p:txBody>
      </p:sp>
      <p:sp>
        <p:nvSpPr>
          <p:cNvPr id="119" name="PlaceHolder 7"/>
          <p:cNvSpPr>
            <a:spLocks noGrp="1"/>
          </p:cNvSpPr>
          <p:nvPr>
            <p:ph type="body"/>
          </p:nvPr>
        </p:nvSpPr>
        <p:spPr>
          <a:xfrm>
            <a:off x="5646600" y="5422680"/>
            <a:ext cx="257076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11" name="PlaceHolder 2"/>
          <p:cNvSpPr>
            <a:spLocks noGrp="1"/>
          </p:cNvSpPr>
          <p:nvPr>
            <p:ph type="body"/>
          </p:nvPr>
        </p:nvSpPr>
        <p:spPr>
          <a:xfrm>
            <a:off x="247320" y="3852360"/>
            <a:ext cx="3895920" cy="300636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338360" y="3852360"/>
            <a:ext cx="3895920" cy="3006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23000" y="2945880"/>
            <a:ext cx="8165520" cy="40114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247320" y="3852360"/>
            <a:ext cx="3895920" cy="14338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338360" y="3852360"/>
            <a:ext cx="3895920" cy="300636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247320" y="5422680"/>
            <a:ext cx="389592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247320" y="3852360"/>
            <a:ext cx="3895920" cy="300636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338360" y="3852360"/>
            <a:ext cx="3895920" cy="143388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338360" y="5422680"/>
            <a:ext cx="389592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23000" y="2945880"/>
            <a:ext cx="8165520" cy="86508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247320" y="3852360"/>
            <a:ext cx="3895920" cy="143388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338360" y="3852360"/>
            <a:ext cx="3895920" cy="143388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247320" y="5422680"/>
            <a:ext cx="7984080" cy="1433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DEE"/>
        </a:solidFill>
        <a:effectLst/>
      </p:bgPr>
    </p:bg>
    <p:spTree>
      <p:nvGrpSpPr>
        <p:cNvPr id="1" name=""/>
        <p:cNvGrpSpPr/>
        <p:nvPr/>
      </p:nvGrpSpPr>
      <p:grpSpPr>
        <a:xfrm>
          <a:off x="0" y="0"/>
          <a:ext cx="0" cy="0"/>
          <a:chOff x="0" y="0"/>
          <a:chExt cx="0" cy="0"/>
        </a:xfrm>
      </p:grpSpPr>
      <p:sp>
        <p:nvSpPr>
          <p:cNvPr id="6" name="CustomShape 1"/>
          <p:cNvSpPr/>
          <p:nvPr/>
        </p:nvSpPr>
        <p:spPr>
          <a:xfrm>
            <a:off x="0" y="0"/>
            <a:ext cx="9142920" cy="486720"/>
          </a:xfrm>
          <a:prstGeom prst="rect">
            <a:avLst/>
          </a:prstGeom>
          <a:solidFill>
            <a:schemeClr val="lt1"/>
          </a:solidFill>
          <a:ln>
            <a:noFill/>
          </a:ln>
        </p:spPr>
        <p:style>
          <a:lnRef idx="0">
            <a:scrgbClr r="0" g="0" b="0"/>
          </a:lnRef>
          <a:fillRef idx="0">
            <a:scrgbClr r="0" g="0" b="0"/>
          </a:fillRef>
          <a:effectRef idx="0">
            <a:scrgbClr r="0" g="0" b="0"/>
          </a:effectRef>
          <a:fontRef idx="minor"/>
        </p:style>
      </p:sp>
      <p:grpSp>
        <p:nvGrpSpPr>
          <p:cNvPr id="7" name="Group 2"/>
          <p:cNvGrpSpPr/>
          <p:nvPr/>
        </p:nvGrpSpPr>
        <p:grpSpPr>
          <a:xfrm>
            <a:off x="830520" y="1191960"/>
            <a:ext cx="744480" cy="44640"/>
            <a:chOff x="830520" y="1191960"/>
            <a:chExt cx="744480" cy="44640"/>
          </a:xfrm>
        </p:grpSpPr>
        <p:sp>
          <p:nvSpPr>
            <p:cNvPr id="2" name="CustomShape 3"/>
            <p:cNvSpPr/>
            <p:nvPr/>
          </p:nvSpPr>
          <p:spPr>
            <a:xfrm rot="16200000">
              <a:off x="1366560" y="1028160"/>
              <a:ext cx="44640" cy="37188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3" name="CustomShape 4"/>
            <p:cNvSpPr/>
            <p:nvPr/>
          </p:nvSpPr>
          <p:spPr>
            <a:xfrm rot="16200000">
              <a:off x="995400" y="1026720"/>
              <a:ext cx="44640" cy="374760"/>
            </a:xfrm>
            <a:prstGeom prst="rect">
              <a:avLst/>
            </a:prstGeom>
            <a:solidFill>
              <a:schemeClr val="dk1"/>
            </a:solidFill>
            <a:ln>
              <a:noFill/>
            </a:ln>
          </p:spPr>
          <p:style>
            <a:lnRef idx="0">
              <a:scrgbClr r="0" g="0" b="0"/>
            </a:lnRef>
            <a:fillRef idx="0">
              <a:scrgbClr r="0" g="0" b="0"/>
            </a:fillRef>
            <a:effectRef idx="0">
              <a:scrgbClr r="0" g="0" b="0"/>
            </a:effectRef>
            <a:fontRef idx="minor"/>
          </p:style>
        </p:sp>
      </p:grpSp>
      <p:sp>
        <p:nvSpPr>
          <p:cNvPr id="4" name="PlaceHolder 5"/>
          <p:cNvSpPr>
            <a:spLocks noGrp="1"/>
          </p:cNvSpPr>
          <p:nvPr>
            <p:ph type="title"/>
          </p:nvPr>
        </p:nvSpPr>
        <p:spPr>
          <a:xfrm>
            <a:off x="423000" y="2945880"/>
            <a:ext cx="8165520" cy="86508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5" name="PlaceHolder 6"/>
          <p:cNvSpPr>
            <a:spLocks noGrp="1"/>
          </p:cNvSpPr>
          <p:nvPr>
            <p:ph type="body"/>
          </p:nvPr>
        </p:nvSpPr>
        <p:spPr>
          <a:xfrm>
            <a:off x="247320" y="3852360"/>
            <a:ext cx="7984080" cy="30063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2" name="Picture 41"/>
          <p:cNvPicPr/>
          <p:nvPr/>
        </p:nvPicPr>
        <p:blipFill>
          <a:blip r:embed="rId14">
            <a:alphaModFix amt="30000"/>
          </a:blip>
          <a:stretch/>
        </p:blipFill>
        <p:spPr>
          <a:xfrm>
            <a:off x="442800" y="1525680"/>
            <a:ext cx="8233560" cy="974520"/>
          </a:xfrm>
          <a:prstGeom prst="rect">
            <a:avLst/>
          </a:prstGeom>
          <a:ln>
            <a:noFill/>
          </a:ln>
        </p:spPr>
      </p:pic>
      <p:sp>
        <p:nvSpPr>
          <p:cNvPr id="43" name="PlaceHolder 1"/>
          <p:cNvSpPr>
            <a:spLocks noGrp="1"/>
          </p:cNvSpPr>
          <p:nvPr>
            <p:ph type="title"/>
          </p:nvPr>
        </p:nvSpPr>
        <p:spPr>
          <a:xfrm>
            <a:off x="423000" y="2945880"/>
            <a:ext cx="8165520" cy="86508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44" name="PlaceHolder 2"/>
          <p:cNvSpPr>
            <a:spLocks noGrp="1"/>
          </p:cNvSpPr>
          <p:nvPr>
            <p:ph type="body"/>
          </p:nvPr>
        </p:nvSpPr>
        <p:spPr>
          <a:xfrm>
            <a:off x="247320" y="3852360"/>
            <a:ext cx="7984080" cy="30063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CustomShape 1"/>
          <p:cNvSpPr/>
          <p:nvPr/>
        </p:nvSpPr>
        <p:spPr>
          <a:xfrm>
            <a:off x="0" y="0"/>
            <a:ext cx="9144000" cy="3857040"/>
          </a:xfrm>
          <a:custGeom>
            <a:avLst/>
            <a:gdLst/>
            <a:ahLst/>
            <a:cxnLst/>
            <a:rect l="l" t="t" r="r" b="b"/>
            <a:pathLst>
              <a:path w="25401" h="10715">
                <a:moveTo>
                  <a:pt x="0" y="10714"/>
                </a:moveTo>
                <a:lnTo>
                  <a:pt x="0" y="0"/>
                </a:lnTo>
                <a:lnTo>
                  <a:pt x="25400" y="0"/>
                </a:lnTo>
                <a:lnTo>
                  <a:pt x="25400" y="7086"/>
                </a:lnTo>
                <a:lnTo>
                  <a:pt x="0" y="10714"/>
                </a:lnTo>
                <a:close/>
              </a:path>
            </a:pathLst>
          </a:custGeom>
          <a:solidFill>
            <a:srgbClr val="E0E0E0"/>
          </a:solidFill>
          <a:ln>
            <a:noFill/>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423000" y="2945880"/>
            <a:ext cx="8165520" cy="86508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83" name="PlaceHolder 3"/>
          <p:cNvSpPr>
            <a:spLocks noGrp="1"/>
          </p:cNvSpPr>
          <p:nvPr>
            <p:ph type="body"/>
          </p:nvPr>
        </p:nvSpPr>
        <p:spPr>
          <a:xfrm>
            <a:off x="247320" y="3852360"/>
            <a:ext cx="7984080" cy="30063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46040" y="86760"/>
            <a:ext cx="5679720" cy="8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42000"/>
          </a:bodyPr>
          <a:lstStyle/>
          <a:p>
            <a:pPr>
              <a:lnSpc>
                <a:spcPct val="100000"/>
              </a:lnSpc>
              <a:tabLst>
                <a:tab pos="0" algn="l"/>
              </a:tabLst>
            </a:pPr>
            <a:r>
              <a:rPr lang="it" sz="4200" b="1" strike="noStrike" spc="-1">
                <a:solidFill>
                  <a:srgbClr val="1A1A1A"/>
                </a:solidFill>
                <a:latin typeface="Raleway"/>
                <a:ea typeface="Raleway"/>
              </a:rPr>
              <a:t>Project Requirements</a:t>
            </a:r>
            <a:endParaRPr lang="en-US" sz="4200" b="0" strike="noStrike" spc="-1">
              <a:latin typeface="Arial"/>
            </a:endParaRPr>
          </a:p>
        </p:txBody>
      </p:sp>
      <p:sp>
        <p:nvSpPr>
          <p:cNvPr id="121" name="CustomShape 2"/>
          <p:cNvSpPr/>
          <p:nvPr/>
        </p:nvSpPr>
        <p:spPr>
          <a:xfrm>
            <a:off x="608400" y="1982520"/>
            <a:ext cx="3059280" cy="135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nSpc>
                <a:spcPct val="100000"/>
              </a:lnSpc>
              <a:tabLst>
                <a:tab pos="0" algn="l"/>
              </a:tabLst>
            </a:pPr>
            <a:r>
              <a:rPr lang="it" sz="1600" b="0" strike="noStrike" spc="-1">
                <a:solidFill>
                  <a:srgbClr val="595959"/>
                </a:solidFill>
                <a:latin typeface="Lato"/>
                <a:ea typeface="Lato"/>
              </a:rPr>
              <a:t>GP Application</a:t>
            </a:r>
            <a:endParaRPr lang="en-US" sz="1600" b="0" strike="noStrike" spc="-1">
              <a:latin typeface="Arial"/>
            </a:endParaRPr>
          </a:p>
          <a:p>
            <a:pPr>
              <a:lnSpc>
                <a:spcPct val="100000"/>
              </a:lnSpc>
              <a:tabLst>
                <a:tab pos="0" algn="l"/>
              </a:tabLst>
            </a:pPr>
            <a:endParaRPr lang="en-US" sz="1600" b="0" strike="noStrike" spc="-1">
              <a:latin typeface="Arial"/>
            </a:endParaRPr>
          </a:p>
          <a:p>
            <a:pPr>
              <a:lnSpc>
                <a:spcPct val="100000"/>
              </a:lnSpc>
              <a:tabLst>
                <a:tab pos="0" algn="l"/>
              </a:tabLst>
            </a:pPr>
            <a:r>
              <a:rPr lang="it" sz="1600" b="0" strike="noStrike" spc="-1">
                <a:solidFill>
                  <a:srgbClr val="595959"/>
                </a:solidFill>
                <a:latin typeface="Lato"/>
                <a:ea typeface="Lato"/>
              </a:rPr>
              <a:t>      Vina Panduwinata</a:t>
            </a:r>
            <a:endParaRPr lang="en-US" sz="1600" b="0" strike="noStrike" spc="-1">
              <a:latin typeface="Arial"/>
            </a:endParaRPr>
          </a:p>
          <a:p>
            <a:pPr>
              <a:lnSpc>
                <a:spcPct val="100000"/>
              </a:lnSpc>
              <a:tabLst>
                <a:tab pos="0" algn="l"/>
              </a:tabLst>
            </a:pPr>
            <a:r>
              <a:rPr lang="it" sz="1600" b="0" strike="noStrike" spc="-1">
                <a:solidFill>
                  <a:srgbClr val="595959"/>
                </a:solidFill>
                <a:latin typeface="Lato"/>
                <a:ea typeface="Lato"/>
              </a:rPr>
              <a:t>       Mat. 492243</a:t>
            </a:r>
            <a:endParaRPr lang="en-US"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446400" y="390960"/>
            <a:ext cx="4254480" cy="1017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nSpc>
                <a:spcPct val="100000"/>
              </a:lnSpc>
              <a:tabLst>
                <a:tab pos="0" algn="l"/>
              </a:tabLst>
            </a:pPr>
            <a:r>
              <a:rPr lang="it" sz="4200" b="1" strike="noStrike" spc="-1">
                <a:solidFill>
                  <a:srgbClr val="1A1A1A"/>
                </a:solidFill>
                <a:latin typeface="Raleway"/>
                <a:ea typeface="Raleway"/>
              </a:rPr>
              <a:t>Project Cost</a:t>
            </a:r>
            <a:endParaRPr lang="en-US" sz="4200" b="0" strike="noStrike" spc="-1">
              <a:latin typeface="Arial"/>
            </a:endParaRPr>
          </a:p>
        </p:txBody>
      </p:sp>
      <p:pic>
        <p:nvPicPr>
          <p:cNvPr id="234" name="Google Shape;239;p22"/>
          <p:cNvPicPr/>
          <p:nvPr/>
        </p:nvPicPr>
        <p:blipFill>
          <a:blip r:embed="rId2">
            <a:alphaModFix amt="30000"/>
          </a:blip>
          <a:stretch/>
        </p:blipFill>
        <p:spPr>
          <a:xfrm>
            <a:off x="6400800" y="586080"/>
            <a:ext cx="1680840" cy="1516680"/>
          </a:xfrm>
          <a:prstGeom prst="rect">
            <a:avLst/>
          </a:prstGeom>
          <a:ln>
            <a:noFill/>
          </a:ln>
          <a:effectLst>
            <a:outerShdw blurRad="57150" dist="542770" dir="3360256" algn="bl" rotWithShape="0">
              <a:srgbClr val="FFFFFF">
                <a:alpha val="0"/>
              </a:srgbClr>
            </a:outerShdw>
          </a:effectLst>
        </p:spPr>
      </p:pic>
      <p:sp>
        <p:nvSpPr>
          <p:cNvPr id="235" name="CustomShape 2"/>
          <p:cNvSpPr/>
          <p:nvPr/>
        </p:nvSpPr>
        <p:spPr>
          <a:xfrm>
            <a:off x="308160" y="1371600"/>
            <a:ext cx="605880" cy="417240"/>
          </a:xfrm>
          <a:prstGeom prst="halfFrame">
            <a:avLst>
              <a:gd name="adj1" fmla="val 33333"/>
              <a:gd name="adj2" fmla="val 33333"/>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236" name="CustomShape 3"/>
          <p:cNvSpPr/>
          <p:nvPr/>
        </p:nvSpPr>
        <p:spPr>
          <a:xfrm rot="10800000">
            <a:off x="6586560" y="4370760"/>
            <a:ext cx="426600" cy="488520"/>
          </a:xfrm>
          <a:prstGeom prst="halfFrame">
            <a:avLst>
              <a:gd name="adj1" fmla="val 33333"/>
              <a:gd name="adj2" fmla="val 33333"/>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237" name="CustomShape 4"/>
          <p:cNvSpPr/>
          <p:nvPr/>
        </p:nvSpPr>
        <p:spPr>
          <a:xfrm>
            <a:off x="8496720" y="1577880"/>
            <a:ext cx="7335720" cy="399240"/>
          </a:xfrm>
          <a:prstGeom prst="rect">
            <a:avLst/>
          </a:prstGeom>
          <a:noFill/>
          <a:ln>
            <a:noFill/>
          </a:ln>
        </p:spPr>
        <p:style>
          <a:lnRef idx="0">
            <a:scrgbClr r="0" g="0" b="0"/>
          </a:lnRef>
          <a:fillRef idx="0">
            <a:scrgbClr r="0" g="0" b="0"/>
          </a:fillRef>
          <a:effectRef idx="0">
            <a:scrgbClr r="0" g="0" b="0"/>
          </a:effectRef>
          <a:fontRef idx="minor"/>
        </p:style>
      </p:sp>
      <p:sp>
        <p:nvSpPr>
          <p:cNvPr id="238" name="CustomShape 5"/>
          <p:cNvSpPr/>
          <p:nvPr/>
        </p:nvSpPr>
        <p:spPr>
          <a:xfrm>
            <a:off x="914400" y="1371600"/>
            <a:ext cx="5394600" cy="2985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68000"/>
          </a:bodyPr>
          <a:lstStyle/>
          <a:p>
            <a:pPr>
              <a:lnSpc>
                <a:spcPct val="100000"/>
              </a:lnSpc>
              <a:tabLst>
                <a:tab pos="0" algn="l"/>
              </a:tabLst>
            </a:pPr>
            <a:r>
              <a:rPr lang="it" sz="1800" b="0" strike="noStrike" spc="-1">
                <a:solidFill>
                  <a:srgbClr val="595959"/>
                </a:solidFill>
                <a:latin typeface="Lato"/>
                <a:ea typeface="Lato"/>
              </a:rPr>
              <a:t>3 Developer (database, front-end, back end)</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it" sz="1800" b="0" strike="noStrike" spc="-1">
                <a:solidFill>
                  <a:srgbClr val="595959"/>
                </a:solidFill>
                <a:latin typeface="Lato"/>
                <a:ea typeface="Lato"/>
              </a:rPr>
              <a:t>UI/UX designer, QA tester, Product owner, scrum master</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it" sz="1800" b="0" strike="noStrike" spc="-1">
                <a:solidFill>
                  <a:srgbClr val="595959"/>
                </a:solidFill>
                <a:latin typeface="Lato"/>
                <a:ea typeface="Lato"/>
              </a:rPr>
              <a:t>Marketing</a:t>
            </a:r>
            <a:r>
              <a:rPr lang="it" sz="1100" b="0" strike="noStrike" spc="-1">
                <a:solidFill>
                  <a:srgbClr val="595959"/>
                </a:solidFill>
                <a:latin typeface="Lato"/>
                <a:ea typeface="Lato"/>
              </a:rPr>
              <a:t> </a:t>
            </a:r>
            <a:r>
              <a:rPr lang="it" sz="1800" b="0" strike="noStrike" spc="-1">
                <a:solidFill>
                  <a:srgbClr val="595959"/>
                </a:solidFill>
                <a:latin typeface="Lato"/>
                <a:ea typeface="Lato"/>
              </a:rPr>
              <a:t>expense</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it" sz="1800" b="0" strike="noStrike" spc="-1">
                <a:solidFill>
                  <a:srgbClr val="595959"/>
                </a:solidFill>
                <a:latin typeface="Lato"/>
                <a:ea typeface="Lato"/>
              </a:rPr>
              <a:t>Infrastructure</a:t>
            </a:r>
            <a:r>
              <a:rPr lang="it" sz="1200" b="0" strike="noStrike" spc="-1">
                <a:solidFill>
                  <a:srgbClr val="595959"/>
                </a:solidFill>
                <a:latin typeface="Lato"/>
                <a:ea typeface="Lato"/>
              </a:rPr>
              <a:t> :</a:t>
            </a:r>
            <a:r>
              <a:rPr lang="it" sz="1800" b="0" strike="noStrike" spc="-1">
                <a:solidFill>
                  <a:srgbClr val="595959"/>
                </a:solidFill>
                <a:latin typeface="Lato"/>
                <a:ea typeface="Lato"/>
              </a:rPr>
              <a:t> setup peer to peer connection, deployment to server (cloud)*</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it" sz="1800" b="0" strike="noStrike" spc="-1">
                <a:solidFill>
                  <a:srgbClr val="595959"/>
                </a:solidFill>
                <a:latin typeface="Lato"/>
                <a:ea typeface="Lato"/>
              </a:rPr>
              <a:t>Testing</a:t>
            </a:r>
            <a:r>
              <a:rPr lang="it" sz="1600" b="0" strike="noStrike" spc="-1">
                <a:solidFill>
                  <a:srgbClr val="595959"/>
                </a:solidFill>
                <a:latin typeface="Lato"/>
                <a:ea typeface="Lato"/>
              </a:rPr>
              <a:t> </a:t>
            </a:r>
            <a:r>
              <a:rPr lang="it" sz="1800" b="0" strike="noStrike" spc="-1">
                <a:solidFill>
                  <a:srgbClr val="595959"/>
                </a:solidFill>
                <a:latin typeface="Lato"/>
                <a:ea typeface="Lato"/>
              </a:rPr>
              <a:t>and maintenance system </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it" sz="1800" b="0" strike="noStrike" spc="-1">
                <a:solidFill>
                  <a:srgbClr val="595959"/>
                </a:solidFill>
                <a:latin typeface="Lato"/>
                <a:ea typeface="Lato"/>
              </a:rPr>
              <a:t>End user training</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it" sz="1800" b="0" strike="noStrike" spc="-1">
                <a:solidFill>
                  <a:srgbClr val="595959"/>
                </a:solidFill>
                <a:latin typeface="Lato"/>
                <a:ea typeface="Lato"/>
              </a:rPr>
              <a:t>System security implementation : analytic, support </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p:txBody>
      </p:sp>
      <p:sp>
        <p:nvSpPr>
          <p:cNvPr id="239" name="CustomShape 6"/>
          <p:cNvSpPr/>
          <p:nvPr/>
        </p:nvSpPr>
        <p:spPr>
          <a:xfrm>
            <a:off x="930240" y="3170160"/>
            <a:ext cx="7285680" cy="395280"/>
          </a:xfrm>
          <a:prstGeom prst="rect">
            <a:avLst/>
          </a:prstGeom>
          <a:noFill/>
          <a:ln>
            <a:noFill/>
          </a:ln>
        </p:spPr>
        <p:style>
          <a:lnRef idx="0">
            <a:scrgbClr r="0" g="0" b="0"/>
          </a:lnRef>
          <a:fillRef idx="0">
            <a:scrgbClr r="0" g="0" b="0"/>
          </a:fillRef>
          <a:effectRef idx="0">
            <a:scrgbClr r="0" g="0" b="0"/>
          </a:effectRef>
          <a:fontRef idx="minor"/>
        </p:style>
      </p:sp>
      <p:sp>
        <p:nvSpPr>
          <p:cNvPr id="240" name="CustomShape 7"/>
          <p:cNvSpPr/>
          <p:nvPr/>
        </p:nvSpPr>
        <p:spPr>
          <a:xfrm>
            <a:off x="5170680" y="2286000"/>
            <a:ext cx="3424320" cy="579960"/>
          </a:xfrm>
          <a:prstGeom prst="rect">
            <a:avLst/>
          </a:prstGeom>
          <a:noFill/>
          <a:ln>
            <a:noFill/>
          </a:ln>
        </p:spPr>
        <p:style>
          <a:lnRef idx="0">
            <a:scrgbClr r="0" g="0" b="0"/>
          </a:lnRef>
          <a:fillRef idx="0">
            <a:scrgbClr r="0" g="0" b="0"/>
          </a:fillRef>
          <a:effectRef idx="0">
            <a:scrgbClr r="0" g="0" b="0"/>
          </a:effectRef>
          <a:fontRef idx="minor"/>
        </p:style>
      </p:sp>
      <p:sp>
        <p:nvSpPr>
          <p:cNvPr id="241" name="CustomShape 8"/>
          <p:cNvSpPr/>
          <p:nvPr/>
        </p:nvSpPr>
        <p:spPr>
          <a:xfrm>
            <a:off x="914400" y="4357080"/>
            <a:ext cx="3543480" cy="579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000" b="0" strike="noStrike" spc="-1">
                <a:solidFill>
                  <a:srgbClr val="FF0000"/>
                </a:solidFill>
                <a:latin typeface="Lato"/>
                <a:ea typeface="Lato"/>
              </a:rPr>
              <a:t>will be explained in detail in deployment diagram</a:t>
            </a:r>
            <a:endParaRPr lang="en-US" sz="1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additive="repl">
                                        <p:cTn id="7" dur="1000"/>
                                        <p:tgtEl>
                                          <p:spTgt spid="2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554400" y="238320"/>
            <a:ext cx="4254480" cy="961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49000"/>
          </a:bodyPr>
          <a:lstStyle/>
          <a:p>
            <a:pPr>
              <a:lnSpc>
                <a:spcPct val="100000"/>
              </a:lnSpc>
              <a:tabLst>
                <a:tab pos="0" algn="l"/>
              </a:tabLst>
            </a:pPr>
            <a:r>
              <a:rPr lang="it" sz="4200" b="1" strike="noStrike" spc="-1">
                <a:solidFill>
                  <a:srgbClr val="1A1A1A"/>
                </a:solidFill>
                <a:latin typeface="Raleway"/>
                <a:ea typeface="Raleway"/>
              </a:rPr>
              <a:t>Project Timeline</a:t>
            </a:r>
            <a:endParaRPr lang="en-US" sz="4200" b="0" strike="noStrike" spc="-1">
              <a:latin typeface="Arial"/>
            </a:endParaRPr>
          </a:p>
        </p:txBody>
      </p:sp>
      <p:grpSp>
        <p:nvGrpSpPr>
          <p:cNvPr id="243" name="Group 2"/>
          <p:cNvGrpSpPr/>
          <p:nvPr/>
        </p:nvGrpSpPr>
        <p:grpSpPr>
          <a:xfrm>
            <a:off x="813240" y="2963520"/>
            <a:ext cx="6565680" cy="670320"/>
            <a:chOff x="813240" y="2963520"/>
            <a:chExt cx="6565680" cy="670320"/>
          </a:xfrm>
        </p:grpSpPr>
        <p:sp>
          <p:nvSpPr>
            <p:cNvPr id="244" name="CustomShape 3"/>
            <p:cNvSpPr/>
            <p:nvPr/>
          </p:nvSpPr>
          <p:spPr>
            <a:xfrm rot="16200000">
              <a:off x="4026240" y="281160"/>
              <a:ext cx="669600" cy="6035400"/>
            </a:xfrm>
            <a:prstGeom prst="roundRect">
              <a:avLst>
                <a:gd name="adj" fmla="val 50000"/>
              </a:avLst>
            </a:prstGeom>
            <a:solidFill>
              <a:srgbClr val="0B7140"/>
            </a:solidFill>
            <a:ln>
              <a:noFill/>
            </a:ln>
          </p:spPr>
          <p:style>
            <a:lnRef idx="0">
              <a:scrgbClr r="0" g="0" b="0"/>
            </a:lnRef>
            <a:fillRef idx="0">
              <a:scrgbClr r="0" g="0" b="0"/>
            </a:fillRef>
            <a:effectRef idx="0">
              <a:scrgbClr r="0" g="0" b="0"/>
            </a:effectRef>
            <a:fontRef idx="minor"/>
          </p:style>
        </p:sp>
        <p:sp>
          <p:nvSpPr>
            <p:cNvPr id="245" name="CustomShape 4"/>
            <p:cNvSpPr/>
            <p:nvPr/>
          </p:nvSpPr>
          <p:spPr>
            <a:xfrm>
              <a:off x="4732200" y="2963520"/>
              <a:ext cx="2336760" cy="655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278280">
                <a:lnSpc>
                  <a:spcPct val="115000"/>
                </a:lnSpc>
                <a:buClr>
                  <a:srgbClr val="FFFFFF"/>
                </a:buClr>
                <a:buFont typeface="Roboto"/>
                <a:buChar char="●"/>
              </a:pPr>
              <a:r>
                <a:rPr lang="it" sz="800" b="0" strike="noStrike" spc="-1">
                  <a:solidFill>
                    <a:srgbClr val="FFFFFF"/>
                  </a:solidFill>
                  <a:latin typeface="Roboto"/>
                  <a:ea typeface="Roboto"/>
                </a:rPr>
                <a:t>Doing code for the project</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Testing and debugging</a:t>
              </a:r>
              <a:endParaRPr lang="en-US" sz="800" b="0" strike="noStrike" spc="-1">
                <a:latin typeface="Arial"/>
              </a:endParaRPr>
            </a:p>
          </p:txBody>
        </p:sp>
        <p:sp>
          <p:nvSpPr>
            <p:cNvPr id="246" name="CustomShape 5"/>
            <p:cNvSpPr/>
            <p:nvPr/>
          </p:nvSpPr>
          <p:spPr>
            <a:xfrm>
              <a:off x="2126520" y="2963520"/>
              <a:ext cx="2336760" cy="655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278280">
                <a:lnSpc>
                  <a:spcPct val="115000"/>
                </a:lnSpc>
                <a:buClr>
                  <a:srgbClr val="FFFFFF"/>
                </a:buClr>
                <a:buFont typeface="Roboto"/>
                <a:buChar char="●"/>
              </a:pPr>
              <a:r>
                <a:rPr lang="it" sz="800" b="0" strike="noStrike" spc="-1">
                  <a:solidFill>
                    <a:srgbClr val="FFFFFF"/>
                  </a:solidFill>
                  <a:latin typeface="Roboto"/>
                  <a:ea typeface="Roboto"/>
                </a:rPr>
                <a:t>Construction and iteration</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Release code to development</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Planning for project change</a:t>
              </a:r>
              <a:endParaRPr lang="en-US" sz="800" b="0" strike="noStrike" spc="-1">
                <a:latin typeface="Arial"/>
              </a:endParaRPr>
            </a:p>
          </p:txBody>
        </p:sp>
        <p:sp>
          <p:nvSpPr>
            <p:cNvPr id="247" name="CustomShape 6"/>
            <p:cNvSpPr/>
            <p:nvPr/>
          </p:nvSpPr>
          <p:spPr>
            <a:xfrm rot="16200000">
              <a:off x="1133640" y="2643840"/>
              <a:ext cx="669600" cy="1310400"/>
            </a:xfrm>
            <a:prstGeom prst="roundRect">
              <a:avLst>
                <a:gd name="adj" fmla="val 50000"/>
              </a:avLst>
            </a:prstGeom>
            <a:solidFill>
              <a:srgbClr val="0E9453"/>
            </a:solidFill>
            <a:ln>
              <a:noFill/>
            </a:ln>
          </p:spPr>
          <p:style>
            <a:lnRef idx="0">
              <a:scrgbClr r="0" g="0" b="0"/>
            </a:lnRef>
            <a:fillRef idx="0">
              <a:scrgbClr r="0" g="0" b="0"/>
            </a:fillRef>
            <a:effectRef idx="0">
              <a:scrgbClr r="0" g="0" b="0"/>
            </a:effectRef>
            <a:fontRef idx="minor"/>
          </p:style>
        </p:sp>
        <p:sp>
          <p:nvSpPr>
            <p:cNvPr id="248" name="CustomShape 7"/>
            <p:cNvSpPr/>
            <p:nvPr/>
          </p:nvSpPr>
          <p:spPr>
            <a:xfrm>
              <a:off x="881640" y="3037320"/>
              <a:ext cx="521280" cy="521280"/>
            </a:xfrm>
            <a:prstGeom prst="ellipse">
              <a:avLst/>
            </a:prstGeom>
            <a:solidFill>
              <a:srgbClr val="FFFFFF"/>
            </a:solidFill>
            <a:ln>
              <a:noFill/>
            </a:ln>
          </p:spPr>
          <p:style>
            <a:lnRef idx="0">
              <a:scrgbClr r="0" g="0" b="0"/>
            </a:lnRef>
            <a:fillRef idx="0">
              <a:scrgbClr r="0" g="0" b="0"/>
            </a:fillRef>
            <a:effectRef idx="0">
              <a:scrgbClr r="0" g="0" b="0"/>
            </a:effectRef>
            <a:fontRef idx="minor"/>
          </p:style>
        </p:sp>
        <p:sp>
          <p:nvSpPr>
            <p:cNvPr id="249" name="CustomShape 8"/>
            <p:cNvSpPr/>
            <p:nvPr/>
          </p:nvSpPr>
          <p:spPr>
            <a:xfrm>
              <a:off x="927000" y="3083040"/>
              <a:ext cx="430200" cy="430200"/>
            </a:xfrm>
            <a:prstGeom prst="pie">
              <a:avLst>
                <a:gd name="adj1" fmla="val 16226349"/>
                <a:gd name="adj2" fmla="val 12621273"/>
              </a:avLst>
            </a:prstGeom>
            <a:solidFill>
              <a:srgbClr val="0E9453"/>
            </a:solidFill>
            <a:ln>
              <a:noFill/>
            </a:ln>
          </p:spPr>
          <p:style>
            <a:lnRef idx="0">
              <a:scrgbClr r="0" g="0" b="0"/>
            </a:lnRef>
            <a:fillRef idx="0">
              <a:scrgbClr r="0" g="0" b="0"/>
            </a:fillRef>
            <a:effectRef idx="0">
              <a:scrgbClr r="0" g="0" b="0"/>
            </a:effectRef>
            <a:fontRef idx="minor"/>
          </p:style>
        </p:sp>
        <p:sp>
          <p:nvSpPr>
            <p:cNvPr id="250" name="CustomShape 9"/>
            <p:cNvSpPr/>
            <p:nvPr/>
          </p:nvSpPr>
          <p:spPr>
            <a:xfrm>
              <a:off x="1285200" y="3101040"/>
              <a:ext cx="1139040" cy="39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it" sz="1800" b="0" strike="noStrike" spc="-1">
                  <a:solidFill>
                    <a:srgbClr val="FFFFFF"/>
                  </a:solidFill>
                  <a:latin typeface="Roboto Light"/>
                  <a:ea typeface="Roboto Light"/>
                </a:rPr>
                <a:t>3 months</a:t>
              </a:r>
              <a:endParaRPr lang="en-US" sz="1800" b="0" strike="noStrike" spc="-1">
                <a:latin typeface="Arial"/>
              </a:endParaRPr>
            </a:p>
          </p:txBody>
        </p:sp>
        <p:sp>
          <p:nvSpPr>
            <p:cNvPr id="251" name="CustomShape 10"/>
            <p:cNvSpPr/>
            <p:nvPr/>
          </p:nvSpPr>
          <p:spPr>
            <a:xfrm>
              <a:off x="4591800" y="3075480"/>
              <a:ext cx="360" cy="443520"/>
            </a:xfrm>
            <a:custGeom>
              <a:avLst/>
              <a:gdLst/>
              <a:ahLst/>
              <a:cxnLst/>
              <a:rect l="l" t="t" r="r" b="b"/>
              <a:pathLst>
                <a:path w="21600" h="21600">
                  <a:moveTo>
                    <a:pt x="0" y="0"/>
                  </a:moveTo>
                  <a:lnTo>
                    <a:pt x="21600" y="21600"/>
                  </a:lnTo>
                </a:path>
              </a:pathLst>
            </a:custGeom>
            <a:noFill/>
            <a:ln w="9360">
              <a:solidFill>
                <a:srgbClr val="FFFFFF"/>
              </a:solidFill>
              <a:prstDash val="dot"/>
              <a:round/>
            </a:ln>
          </p:spPr>
          <p:style>
            <a:lnRef idx="0">
              <a:scrgbClr r="0" g="0" b="0"/>
            </a:lnRef>
            <a:fillRef idx="0">
              <a:scrgbClr r="0" g="0" b="0"/>
            </a:fillRef>
            <a:effectRef idx="0">
              <a:scrgbClr r="0" g="0" b="0"/>
            </a:effectRef>
            <a:fontRef idx="minor"/>
          </p:style>
        </p:sp>
      </p:grpSp>
      <p:grpSp>
        <p:nvGrpSpPr>
          <p:cNvPr id="252" name="Group 11"/>
          <p:cNvGrpSpPr/>
          <p:nvPr/>
        </p:nvGrpSpPr>
        <p:grpSpPr>
          <a:xfrm>
            <a:off x="1203120" y="2144520"/>
            <a:ext cx="6565680" cy="671040"/>
            <a:chOff x="1203120" y="2144520"/>
            <a:chExt cx="6565680" cy="671040"/>
          </a:xfrm>
        </p:grpSpPr>
        <p:sp>
          <p:nvSpPr>
            <p:cNvPr id="253" name="CustomShape 12"/>
            <p:cNvSpPr/>
            <p:nvPr/>
          </p:nvSpPr>
          <p:spPr>
            <a:xfrm rot="16200000">
              <a:off x="4416120" y="-536760"/>
              <a:ext cx="669600" cy="6035400"/>
            </a:xfrm>
            <a:prstGeom prst="roundRect">
              <a:avLst>
                <a:gd name="adj" fmla="val 50000"/>
              </a:avLst>
            </a:prstGeom>
            <a:solidFill>
              <a:srgbClr val="0B7140"/>
            </a:solidFill>
            <a:ln>
              <a:noFill/>
            </a:ln>
          </p:spPr>
          <p:style>
            <a:lnRef idx="0">
              <a:scrgbClr r="0" g="0" b="0"/>
            </a:lnRef>
            <a:fillRef idx="0">
              <a:scrgbClr r="0" g="0" b="0"/>
            </a:fillRef>
            <a:effectRef idx="0">
              <a:scrgbClr r="0" g="0" b="0"/>
            </a:effectRef>
            <a:fontRef idx="minor"/>
          </p:style>
        </p:sp>
        <p:sp>
          <p:nvSpPr>
            <p:cNvPr id="254" name="CustomShape 13"/>
            <p:cNvSpPr/>
            <p:nvPr/>
          </p:nvSpPr>
          <p:spPr>
            <a:xfrm>
              <a:off x="5122080" y="2144520"/>
              <a:ext cx="2336760" cy="655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278280">
                <a:lnSpc>
                  <a:spcPct val="115000"/>
                </a:lnSpc>
                <a:buClr>
                  <a:srgbClr val="FFFFFF"/>
                </a:buClr>
                <a:buFont typeface="Roboto"/>
                <a:buChar char="●"/>
              </a:pPr>
              <a:r>
                <a:rPr lang="it" sz="800" b="0" strike="noStrike" spc="-1">
                  <a:solidFill>
                    <a:srgbClr val="FFFFFF"/>
                  </a:solidFill>
                  <a:latin typeface="Roboto"/>
                  <a:ea typeface="Roboto"/>
                </a:rPr>
                <a:t>Doing coding in project </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Check the UI/UX flow </a:t>
              </a:r>
              <a:endParaRPr lang="en-US" sz="800" b="0" strike="noStrike" spc="-1">
                <a:latin typeface="Arial"/>
              </a:endParaRPr>
            </a:p>
          </p:txBody>
        </p:sp>
        <p:sp>
          <p:nvSpPr>
            <p:cNvPr id="255" name="CustomShape 14"/>
            <p:cNvSpPr/>
            <p:nvPr/>
          </p:nvSpPr>
          <p:spPr>
            <a:xfrm>
              <a:off x="2516760" y="2144520"/>
              <a:ext cx="2336760" cy="655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278280">
                <a:lnSpc>
                  <a:spcPct val="115000"/>
                </a:lnSpc>
                <a:buClr>
                  <a:srgbClr val="FFFFFF"/>
                </a:buClr>
                <a:buFont typeface="Roboto"/>
                <a:buChar char="●"/>
              </a:pPr>
              <a:r>
                <a:rPr lang="it" sz="800" b="0" strike="noStrike" spc="-1">
                  <a:solidFill>
                    <a:srgbClr val="FFFFFF"/>
                  </a:solidFill>
                  <a:latin typeface="Roboto"/>
                  <a:ea typeface="Roboto"/>
                </a:rPr>
                <a:t>Scrum meeting (daily)</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Project review</a:t>
              </a:r>
              <a:endParaRPr lang="en-US" sz="800" b="0" strike="noStrike" spc="-1">
                <a:latin typeface="Arial"/>
              </a:endParaRPr>
            </a:p>
          </p:txBody>
        </p:sp>
        <p:sp>
          <p:nvSpPr>
            <p:cNvPr id="256" name="CustomShape 15"/>
            <p:cNvSpPr/>
            <p:nvPr/>
          </p:nvSpPr>
          <p:spPr>
            <a:xfrm rot="16200000">
              <a:off x="1523520" y="1825200"/>
              <a:ext cx="669600" cy="1310400"/>
            </a:xfrm>
            <a:prstGeom prst="roundRect">
              <a:avLst>
                <a:gd name="adj" fmla="val 50000"/>
              </a:avLst>
            </a:prstGeom>
            <a:solidFill>
              <a:srgbClr val="0E9453"/>
            </a:solidFill>
            <a:ln>
              <a:noFill/>
            </a:ln>
          </p:spPr>
          <p:style>
            <a:lnRef idx="0">
              <a:scrgbClr r="0" g="0" b="0"/>
            </a:lnRef>
            <a:fillRef idx="0">
              <a:scrgbClr r="0" g="0" b="0"/>
            </a:fillRef>
            <a:effectRef idx="0">
              <a:scrgbClr r="0" g="0" b="0"/>
            </a:effectRef>
            <a:fontRef idx="minor"/>
          </p:style>
        </p:sp>
        <p:sp>
          <p:nvSpPr>
            <p:cNvPr id="257" name="CustomShape 16"/>
            <p:cNvSpPr/>
            <p:nvPr/>
          </p:nvSpPr>
          <p:spPr>
            <a:xfrm>
              <a:off x="1271520" y="2218680"/>
              <a:ext cx="521280" cy="521280"/>
            </a:xfrm>
            <a:prstGeom prst="ellipse">
              <a:avLst/>
            </a:prstGeom>
            <a:solidFill>
              <a:srgbClr val="FFFFFF"/>
            </a:solidFill>
            <a:ln>
              <a:noFill/>
            </a:ln>
          </p:spPr>
          <p:style>
            <a:lnRef idx="0">
              <a:scrgbClr r="0" g="0" b="0"/>
            </a:lnRef>
            <a:fillRef idx="0">
              <a:scrgbClr r="0" g="0" b="0"/>
            </a:fillRef>
            <a:effectRef idx="0">
              <a:scrgbClr r="0" g="0" b="0"/>
            </a:effectRef>
            <a:fontRef idx="minor"/>
          </p:style>
        </p:sp>
        <p:sp>
          <p:nvSpPr>
            <p:cNvPr id="258" name="CustomShape 17"/>
            <p:cNvSpPr/>
            <p:nvPr/>
          </p:nvSpPr>
          <p:spPr>
            <a:xfrm>
              <a:off x="1316880" y="2264040"/>
              <a:ext cx="430200" cy="430200"/>
            </a:xfrm>
            <a:prstGeom prst="pie">
              <a:avLst>
                <a:gd name="adj1" fmla="val 16226349"/>
                <a:gd name="adj2" fmla="val 16639880"/>
              </a:avLst>
            </a:prstGeom>
            <a:solidFill>
              <a:srgbClr val="0E9453"/>
            </a:solidFill>
            <a:ln>
              <a:noFill/>
            </a:ln>
          </p:spPr>
          <p:style>
            <a:lnRef idx="0">
              <a:scrgbClr r="0" g="0" b="0"/>
            </a:lnRef>
            <a:fillRef idx="0">
              <a:scrgbClr r="0" g="0" b="0"/>
            </a:fillRef>
            <a:effectRef idx="0">
              <a:scrgbClr r="0" g="0" b="0"/>
            </a:effectRef>
            <a:fontRef idx="minor"/>
          </p:style>
        </p:sp>
        <p:sp>
          <p:nvSpPr>
            <p:cNvPr id="259" name="CustomShape 18"/>
            <p:cNvSpPr/>
            <p:nvPr/>
          </p:nvSpPr>
          <p:spPr>
            <a:xfrm>
              <a:off x="1797120" y="2287440"/>
              <a:ext cx="834480" cy="39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it" sz="1800" b="0" strike="noStrike" spc="-1">
                  <a:solidFill>
                    <a:srgbClr val="FFFFFF"/>
                  </a:solidFill>
                  <a:latin typeface="Roboto Light"/>
                  <a:ea typeface="Roboto Light"/>
                </a:rPr>
                <a:t>1 day</a:t>
              </a:r>
              <a:endParaRPr lang="en-US" sz="1800" b="0" strike="noStrike" spc="-1">
                <a:latin typeface="Arial"/>
              </a:endParaRPr>
            </a:p>
          </p:txBody>
        </p:sp>
        <p:sp>
          <p:nvSpPr>
            <p:cNvPr id="260" name="CustomShape 19"/>
            <p:cNvSpPr/>
            <p:nvPr/>
          </p:nvSpPr>
          <p:spPr>
            <a:xfrm>
              <a:off x="4982040" y="2256480"/>
              <a:ext cx="360" cy="443520"/>
            </a:xfrm>
            <a:custGeom>
              <a:avLst/>
              <a:gdLst/>
              <a:ahLst/>
              <a:cxnLst/>
              <a:rect l="l" t="t" r="r" b="b"/>
              <a:pathLst>
                <a:path w="21600" h="21600">
                  <a:moveTo>
                    <a:pt x="0" y="0"/>
                  </a:moveTo>
                  <a:lnTo>
                    <a:pt x="21600" y="21600"/>
                  </a:lnTo>
                </a:path>
              </a:pathLst>
            </a:custGeom>
            <a:noFill/>
            <a:ln w="9360">
              <a:solidFill>
                <a:srgbClr val="FFFFFF"/>
              </a:solidFill>
              <a:prstDash val="dot"/>
              <a:round/>
            </a:ln>
          </p:spPr>
          <p:style>
            <a:lnRef idx="0">
              <a:scrgbClr r="0" g="0" b="0"/>
            </a:lnRef>
            <a:fillRef idx="0">
              <a:scrgbClr r="0" g="0" b="0"/>
            </a:fillRef>
            <a:effectRef idx="0">
              <a:scrgbClr r="0" g="0" b="0"/>
            </a:effectRef>
            <a:fontRef idx="minor"/>
          </p:style>
        </p:sp>
      </p:grpSp>
      <p:grpSp>
        <p:nvGrpSpPr>
          <p:cNvPr id="261" name="Group 20"/>
          <p:cNvGrpSpPr/>
          <p:nvPr/>
        </p:nvGrpSpPr>
        <p:grpSpPr>
          <a:xfrm>
            <a:off x="695160" y="1200240"/>
            <a:ext cx="7422840" cy="796680"/>
            <a:chOff x="695160" y="1200240"/>
            <a:chExt cx="7422840" cy="796680"/>
          </a:xfrm>
        </p:grpSpPr>
        <p:sp>
          <p:nvSpPr>
            <p:cNvPr id="262" name="CustomShape 21"/>
            <p:cNvSpPr/>
            <p:nvPr/>
          </p:nvSpPr>
          <p:spPr>
            <a:xfrm rot="16200000">
              <a:off x="4308840" y="-1811880"/>
              <a:ext cx="794880" cy="6823440"/>
            </a:xfrm>
            <a:prstGeom prst="roundRect">
              <a:avLst>
                <a:gd name="adj" fmla="val 50000"/>
              </a:avLst>
            </a:prstGeom>
            <a:solidFill>
              <a:srgbClr val="0B7140"/>
            </a:solidFill>
            <a:ln>
              <a:noFill/>
            </a:ln>
          </p:spPr>
          <p:style>
            <a:lnRef idx="0">
              <a:scrgbClr r="0" g="0" b="0"/>
            </a:lnRef>
            <a:fillRef idx="0">
              <a:scrgbClr r="0" g="0" b="0"/>
            </a:fillRef>
            <a:effectRef idx="0">
              <a:scrgbClr r="0" g="0" b="0"/>
            </a:effectRef>
            <a:fontRef idx="minor"/>
          </p:style>
        </p:sp>
        <p:sp>
          <p:nvSpPr>
            <p:cNvPr id="263" name="CustomShape 22"/>
            <p:cNvSpPr/>
            <p:nvPr/>
          </p:nvSpPr>
          <p:spPr>
            <a:xfrm>
              <a:off x="5125320" y="1200240"/>
              <a:ext cx="2642040" cy="778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278280">
                <a:lnSpc>
                  <a:spcPct val="115000"/>
                </a:lnSpc>
                <a:buClr>
                  <a:srgbClr val="FFFFFF"/>
                </a:buClr>
                <a:buFont typeface="Roboto"/>
                <a:buChar char="●"/>
              </a:pPr>
              <a:r>
                <a:rPr lang="it" sz="800" b="0" strike="noStrike" spc="-1">
                  <a:solidFill>
                    <a:srgbClr val="FFFFFF"/>
                  </a:solidFill>
                  <a:latin typeface="Roboto"/>
                  <a:ea typeface="Roboto"/>
                </a:rPr>
                <a:t>Design for UI </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Flow for UX</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Choose technical platform </a:t>
              </a:r>
              <a:endParaRPr lang="en-US" sz="800" b="0" strike="noStrike" spc="-1">
                <a:latin typeface="Arial"/>
              </a:endParaRPr>
            </a:p>
          </p:txBody>
        </p:sp>
        <p:sp>
          <p:nvSpPr>
            <p:cNvPr id="264" name="CustomShape 23"/>
            <p:cNvSpPr/>
            <p:nvPr/>
          </p:nvSpPr>
          <p:spPr>
            <a:xfrm>
              <a:off x="2179800" y="1200240"/>
              <a:ext cx="2642040" cy="778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278280">
                <a:lnSpc>
                  <a:spcPct val="115000"/>
                </a:lnSpc>
                <a:buClr>
                  <a:srgbClr val="FFFFFF"/>
                </a:buClr>
                <a:buFont typeface="Roboto"/>
                <a:buChar char="●"/>
              </a:pPr>
              <a:r>
                <a:rPr lang="it" sz="800" b="0" strike="noStrike" spc="-1">
                  <a:solidFill>
                    <a:srgbClr val="FFFFFF"/>
                  </a:solidFill>
                  <a:latin typeface="Roboto"/>
                  <a:ea typeface="Roboto"/>
                </a:rPr>
                <a:t>Product backlog</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Information within project scope</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Delegate task </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Define MVP </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Project retrospective</a:t>
              </a:r>
              <a:endParaRPr lang="en-US" sz="800" b="0" strike="noStrike" spc="-1">
                <a:latin typeface="Arial"/>
              </a:endParaRPr>
            </a:p>
          </p:txBody>
        </p:sp>
        <p:sp>
          <p:nvSpPr>
            <p:cNvPr id="265" name="CustomShape 24"/>
            <p:cNvSpPr/>
            <p:nvPr/>
          </p:nvSpPr>
          <p:spPr>
            <a:xfrm rot="16200000">
              <a:off x="1038600" y="857880"/>
              <a:ext cx="794880" cy="1481760"/>
            </a:xfrm>
            <a:prstGeom prst="roundRect">
              <a:avLst>
                <a:gd name="adj" fmla="val 50000"/>
              </a:avLst>
            </a:prstGeom>
            <a:solidFill>
              <a:srgbClr val="0E9453"/>
            </a:solidFill>
            <a:ln>
              <a:noFill/>
            </a:ln>
          </p:spPr>
          <p:style>
            <a:lnRef idx="0">
              <a:scrgbClr r="0" g="0" b="0"/>
            </a:lnRef>
            <a:fillRef idx="0">
              <a:scrgbClr r="0" g="0" b="0"/>
            </a:fillRef>
            <a:effectRef idx="0">
              <a:scrgbClr r="0" g="0" b="0"/>
            </a:effectRef>
            <a:fontRef idx="minor"/>
          </p:style>
        </p:sp>
        <p:sp>
          <p:nvSpPr>
            <p:cNvPr id="266" name="CustomShape 25"/>
            <p:cNvSpPr/>
            <p:nvPr/>
          </p:nvSpPr>
          <p:spPr>
            <a:xfrm>
              <a:off x="772560" y="1288080"/>
              <a:ext cx="589320" cy="618840"/>
            </a:xfrm>
            <a:prstGeom prst="ellipse">
              <a:avLst/>
            </a:prstGeom>
            <a:solidFill>
              <a:srgbClr val="FFFFFF"/>
            </a:solidFill>
            <a:ln>
              <a:noFill/>
            </a:ln>
          </p:spPr>
          <p:style>
            <a:lnRef idx="0">
              <a:scrgbClr r="0" g="0" b="0"/>
            </a:lnRef>
            <a:fillRef idx="0">
              <a:scrgbClr r="0" g="0" b="0"/>
            </a:fillRef>
            <a:effectRef idx="0">
              <a:scrgbClr r="0" g="0" b="0"/>
            </a:effectRef>
            <a:fontRef idx="minor"/>
          </p:style>
        </p:sp>
        <p:sp>
          <p:nvSpPr>
            <p:cNvPr id="267" name="CustomShape 26"/>
            <p:cNvSpPr/>
            <p:nvPr/>
          </p:nvSpPr>
          <p:spPr>
            <a:xfrm>
              <a:off x="823680" y="1342080"/>
              <a:ext cx="486720" cy="510840"/>
            </a:xfrm>
            <a:prstGeom prst="pie">
              <a:avLst>
                <a:gd name="adj1" fmla="val 16226349"/>
                <a:gd name="adj2" fmla="val 20972483"/>
              </a:avLst>
            </a:prstGeom>
            <a:solidFill>
              <a:srgbClr val="0E9453"/>
            </a:solidFill>
            <a:ln>
              <a:noFill/>
            </a:ln>
          </p:spPr>
          <p:style>
            <a:lnRef idx="0">
              <a:scrgbClr r="0" g="0" b="0"/>
            </a:lnRef>
            <a:fillRef idx="0">
              <a:scrgbClr r="0" g="0" b="0"/>
            </a:fillRef>
            <a:effectRef idx="0">
              <a:scrgbClr r="0" g="0" b="0"/>
            </a:effectRef>
            <a:fontRef idx="minor"/>
          </p:style>
        </p:sp>
        <p:sp>
          <p:nvSpPr>
            <p:cNvPr id="268" name="CustomShape 27"/>
            <p:cNvSpPr/>
            <p:nvPr/>
          </p:nvSpPr>
          <p:spPr>
            <a:xfrm>
              <a:off x="1366560" y="1369800"/>
              <a:ext cx="884880" cy="468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it" sz="1800" b="0" strike="noStrike" spc="-1">
                  <a:solidFill>
                    <a:srgbClr val="FFFFFF"/>
                  </a:solidFill>
                  <a:latin typeface="Roboto Light"/>
                  <a:ea typeface="Roboto Light"/>
                </a:rPr>
                <a:t>20 days</a:t>
              </a:r>
              <a:endParaRPr lang="en-US" sz="1800" b="0" strike="noStrike" spc="-1">
                <a:latin typeface="Arial"/>
              </a:endParaRPr>
            </a:p>
          </p:txBody>
        </p:sp>
        <p:sp>
          <p:nvSpPr>
            <p:cNvPr id="269" name="CustomShape 28"/>
            <p:cNvSpPr/>
            <p:nvPr/>
          </p:nvSpPr>
          <p:spPr>
            <a:xfrm>
              <a:off x="4966920" y="1333080"/>
              <a:ext cx="360" cy="526680"/>
            </a:xfrm>
            <a:custGeom>
              <a:avLst/>
              <a:gdLst/>
              <a:ahLst/>
              <a:cxnLst/>
              <a:rect l="l" t="t" r="r" b="b"/>
              <a:pathLst>
                <a:path w="21600" h="21600">
                  <a:moveTo>
                    <a:pt x="0" y="0"/>
                  </a:moveTo>
                  <a:lnTo>
                    <a:pt x="21600" y="21600"/>
                  </a:lnTo>
                </a:path>
              </a:pathLst>
            </a:custGeom>
            <a:noFill/>
            <a:ln w="9360">
              <a:solidFill>
                <a:srgbClr val="FFFFFF"/>
              </a:solidFill>
              <a:prstDash val="dot"/>
              <a:round/>
            </a:ln>
          </p:spPr>
          <p:style>
            <a:lnRef idx="0">
              <a:scrgbClr r="0" g="0" b="0"/>
            </a:lnRef>
            <a:fillRef idx="0">
              <a:scrgbClr r="0" g="0" b="0"/>
            </a:fillRef>
            <a:effectRef idx="0">
              <a:scrgbClr r="0" g="0" b="0"/>
            </a:effectRef>
            <a:fontRef idx="minor"/>
          </p:style>
        </p:sp>
      </p:grpSp>
      <p:sp>
        <p:nvSpPr>
          <p:cNvPr id="270" name="CustomShape 29"/>
          <p:cNvSpPr/>
          <p:nvPr/>
        </p:nvSpPr>
        <p:spPr>
          <a:xfrm rot="16929600">
            <a:off x="8019360" y="1902240"/>
            <a:ext cx="912960" cy="730080"/>
          </a:xfrm>
          <a:prstGeom prst="curvedUpArrow">
            <a:avLst>
              <a:gd name="adj1" fmla="val 25000"/>
              <a:gd name="adj2" fmla="val 50000"/>
              <a:gd name="adj3" fmla="val 2500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271" name="CustomShape 30"/>
          <p:cNvSpPr/>
          <p:nvPr/>
        </p:nvSpPr>
        <p:spPr>
          <a:xfrm rot="6129600" flipH="1">
            <a:off x="82080" y="2476080"/>
            <a:ext cx="912960" cy="639360"/>
          </a:xfrm>
          <a:prstGeom prst="curvedUpArrow">
            <a:avLst>
              <a:gd name="adj1" fmla="val 25000"/>
              <a:gd name="adj2" fmla="val 50000"/>
              <a:gd name="adj3" fmla="val 2500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grpSp>
        <p:nvGrpSpPr>
          <p:cNvPr id="272" name="Group 31"/>
          <p:cNvGrpSpPr/>
          <p:nvPr/>
        </p:nvGrpSpPr>
        <p:grpSpPr>
          <a:xfrm>
            <a:off x="1203120" y="3851640"/>
            <a:ext cx="6565680" cy="670680"/>
            <a:chOff x="1203120" y="3851640"/>
            <a:chExt cx="6565680" cy="670680"/>
          </a:xfrm>
        </p:grpSpPr>
        <p:sp>
          <p:nvSpPr>
            <p:cNvPr id="273" name="CustomShape 32"/>
            <p:cNvSpPr/>
            <p:nvPr/>
          </p:nvSpPr>
          <p:spPr>
            <a:xfrm rot="16200000">
              <a:off x="4416120" y="1169640"/>
              <a:ext cx="669600" cy="6035400"/>
            </a:xfrm>
            <a:prstGeom prst="roundRect">
              <a:avLst>
                <a:gd name="adj" fmla="val 50000"/>
              </a:avLst>
            </a:prstGeom>
            <a:solidFill>
              <a:srgbClr val="0B7140"/>
            </a:solidFill>
            <a:ln>
              <a:noFill/>
            </a:ln>
          </p:spPr>
          <p:style>
            <a:lnRef idx="0">
              <a:scrgbClr r="0" g="0" b="0"/>
            </a:lnRef>
            <a:fillRef idx="0">
              <a:scrgbClr r="0" g="0" b="0"/>
            </a:fillRef>
            <a:effectRef idx="0">
              <a:scrgbClr r="0" g="0" b="0"/>
            </a:effectRef>
            <a:fontRef idx="minor"/>
          </p:style>
        </p:sp>
        <p:sp>
          <p:nvSpPr>
            <p:cNvPr id="274" name="CustomShape 33"/>
            <p:cNvSpPr/>
            <p:nvPr/>
          </p:nvSpPr>
          <p:spPr>
            <a:xfrm>
              <a:off x="5122080" y="3851640"/>
              <a:ext cx="2336760" cy="655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278280">
                <a:lnSpc>
                  <a:spcPct val="115000"/>
                </a:lnSpc>
                <a:buClr>
                  <a:srgbClr val="FFFFFF"/>
                </a:buClr>
                <a:buFont typeface="Roboto"/>
                <a:buChar char="●"/>
              </a:pPr>
              <a:r>
                <a:rPr lang="it" sz="800" b="0" strike="noStrike" spc="-1">
                  <a:solidFill>
                    <a:srgbClr val="FFFFFF"/>
                  </a:solidFill>
                  <a:latin typeface="Roboto"/>
                  <a:ea typeface="Roboto"/>
                </a:rPr>
                <a:t>Doing code for the project</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Testing and debugging</a:t>
              </a:r>
              <a:endParaRPr lang="en-US" sz="800" b="0" strike="noStrike" spc="-1">
                <a:latin typeface="Arial"/>
              </a:endParaRPr>
            </a:p>
          </p:txBody>
        </p:sp>
        <p:sp>
          <p:nvSpPr>
            <p:cNvPr id="275" name="CustomShape 34"/>
            <p:cNvSpPr/>
            <p:nvPr/>
          </p:nvSpPr>
          <p:spPr>
            <a:xfrm>
              <a:off x="2516760" y="3851640"/>
              <a:ext cx="2336760" cy="655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278280">
                <a:lnSpc>
                  <a:spcPct val="115000"/>
                </a:lnSpc>
                <a:buClr>
                  <a:srgbClr val="FFFFFF"/>
                </a:buClr>
                <a:buFont typeface="Roboto"/>
                <a:buChar char="●"/>
              </a:pPr>
              <a:r>
                <a:rPr lang="it" sz="800" b="0" strike="noStrike" spc="-1">
                  <a:solidFill>
                    <a:srgbClr val="FFFFFF"/>
                  </a:solidFill>
                  <a:latin typeface="Roboto"/>
                  <a:ea typeface="Roboto"/>
                </a:rPr>
                <a:t>Release code to production</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Planning for project change</a:t>
              </a:r>
              <a:endParaRPr lang="en-US" sz="800" b="0" strike="noStrike" spc="-1">
                <a:latin typeface="Arial"/>
              </a:endParaRPr>
            </a:p>
            <a:p>
              <a:pPr marL="457200" indent="-278280">
                <a:lnSpc>
                  <a:spcPct val="115000"/>
                </a:lnSpc>
                <a:buClr>
                  <a:srgbClr val="FFFFFF"/>
                </a:buClr>
                <a:buFont typeface="Roboto"/>
                <a:buChar char="●"/>
              </a:pPr>
              <a:r>
                <a:rPr lang="it" sz="800" b="0" strike="noStrike" spc="-1">
                  <a:solidFill>
                    <a:srgbClr val="FFFFFF"/>
                  </a:solidFill>
                  <a:latin typeface="Roboto"/>
                  <a:ea typeface="Roboto"/>
                </a:rPr>
                <a:t>UAT</a:t>
              </a:r>
              <a:endParaRPr lang="en-US" sz="800" b="0" strike="noStrike" spc="-1">
                <a:latin typeface="Arial"/>
              </a:endParaRPr>
            </a:p>
          </p:txBody>
        </p:sp>
        <p:sp>
          <p:nvSpPr>
            <p:cNvPr id="276" name="CustomShape 35"/>
            <p:cNvSpPr/>
            <p:nvPr/>
          </p:nvSpPr>
          <p:spPr>
            <a:xfrm rot="16200000">
              <a:off x="1523520" y="3532320"/>
              <a:ext cx="669600" cy="1310400"/>
            </a:xfrm>
            <a:prstGeom prst="roundRect">
              <a:avLst>
                <a:gd name="adj" fmla="val 50000"/>
              </a:avLst>
            </a:prstGeom>
            <a:solidFill>
              <a:srgbClr val="0E9453"/>
            </a:solidFill>
            <a:ln>
              <a:noFill/>
            </a:ln>
          </p:spPr>
          <p:style>
            <a:lnRef idx="0">
              <a:scrgbClr r="0" g="0" b="0"/>
            </a:lnRef>
            <a:fillRef idx="0">
              <a:scrgbClr r="0" g="0" b="0"/>
            </a:fillRef>
            <a:effectRef idx="0">
              <a:scrgbClr r="0" g="0" b="0"/>
            </a:effectRef>
            <a:fontRef idx="minor"/>
          </p:style>
        </p:sp>
        <p:sp>
          <p:nvSpPr>
            <p:cNvPr id="277" name="CustomShape 36"/>
            <p:cNvSpPr/>
            <p:nvPr/>
          </p:nvSpPr>
          <p:spPr>
            <a:xfrm>
              <a:off x="1271520" y="3925800"/>
              <a:ext cx="521280" cy="521280"/>
            </a:xfrm>
            <a:prstGeom prst="ellipse">
              <a:avLst/>
            </a:prstGeom>
            <a:solidFill>
              <a:srgbClr val="FFFFFF"/>
            </a:solidFill>
            <a:ln>
              <a:noFill/>
            </a:ln>
          </p:spPr>
          <p:style>
            <a:lnRef idx="0">
              <a:scrgbClr r="0" g="0" b="0"/>
            </a:lnRef>
            <a:fillRef idx="0">
              <a:scrgbClr r="0" g="0" b="0"/>
            </a:fillRef>
            <a:effectRef idx="0">
              <a:scrgbClr r="0" g="0" b="0"/>
            </a:effectRef>
            <a:fontRef idx="minor"/>
          </p:style>
        </p:sp>
        <p:sp>
          <p:nvSpPr>
            <p:cNvPr id="278" name="CustomShape 37"/>
            <p:cNvSpPr/>
            <p:nvPr/>
          </p:nvSpPr>
          <p:spPr>
            <a:xfrm>
              <a:off x="1316880" y="3971160"/>
              <a:ext cx="430200" cy="430200"/>
            </a:xfrm>
            <a:prstGeom prst="pie">
              <a:avLst>
                <a:gd name="adj1" fmla="val 16226349"/>
                <a:gd name="adj2" fmla="val 1263195"/>
              </a:avLst>
            </a:prstGeom>
            <a:solidFill>
              <a:srgbClr val="0E9453"/>
            </a:solidFill>
            <a:ln>
              <a:noFill/>
            </a:ln>
          </p:spPr>
          <p:style>
            <a:lnRef idx="0">
              <a:scrgbClr r="0" g="0" b="0"/>
            </a:lnRef>
            <a:fillRef idx="0">
              <a:scrgbClr r="0" g="0" b="0"/>
            </a:fillRef>
            <a:effectRef idx="0">
              <a:scrgbClr r="0" g="0" b="0"/>
            </a:effectRef>
            <a:fontRef idx="minor"/>
          </p:style>
        </p:sp>
        <p:sp>
          <p:nvSpPr>
            <p:cNvPr id="279" name="CustomShape 38"/>
            <p:cNvSpPr/>
            <p:nvPr/>
          </p:nvSpPr>
          <p:spPr>
            <a:xfrm>
              <a:off x="1797120" y="3994560"/>
              <a:ext cx="1139040" cy="39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it" sz="1800" b="0" strike="noStrike" spc="-1">
                  <a:solidFill>
                    <a:srgbClr val="FFFFFF"/>
                  </a:solidFill>
                  <a:latin typeface="Roboto Light"/>
                  <a:ea typeface="Roboto Light"/>
                </a:rPr>
                <a:t>1 month</a:t>
              </a:r>
              <a:endParaRPr lang="en-US" sz="1800" b="0" strike="noStrike" spc="-1">
                <a:latin typeface="Arial"/>
              </a:endParaRPr>
            </a:p>
          </p:txBody>
        </p:sp>
        <p:sp>
          <p:nvSpPr>
            <p:cNvPr id="280" name="CustomShape 39"/>
            <p:cNvSpPr/>
            <p:nvPr/>
          </p:nvSpPr>
          <p:spPr>
            <a:xfrm>
              <a:off x="4982040" y="3963600"/>
              <a:ext cx="360" cy="443520"/>
            </a:xfrm>
            <a:custGeom>
              <a:avLst/>
              <a:gdLst/>
              <a:ahLst/>
              <a:cxnLst/>
              <a:rect l="l" t="t" r="r" b="b"/>
              <a:pathLst>
                <a:path w="21600" h="21600">
                  <a:moveTo>
                    <a:pt x="0" y="0"/>
                  </a:moveTo>
                  <a:lnTo>
                    <a:pt x="21600" y="21600"/>
                  </a:lnTo>
                </a:path>
              </a:pathLst>
            </a:custGeom>
            <a:noFill/>
            <a:ln w="9360">
              <a:solidFill>
                <a:srgbClr val="FFFFFF"/>
              </a:solidFill>
              <a:prstDash val="dot"/>
              <a:round/>
            </a:ln>
          </p:spPr>
          <p:style>
            <a:lnRef idx="0">
              <a:scrgbClr r="0" g="0" b="0"/>
            </a:lnRef>
            <a:fillRef idx="0">
              <a:scrgbClr r="0" g="0" b="0"/>
            </a:fillRef>
            <a:effectRef idx="0">
              <a:scrgbClr r="0" g="0" b="0"/>
            </a:effectRef>
            <a:fontRef idx="minor"/>
          </p:style>
        </p:sp>
      </p:grpSp>
      <p:sp>
        <p:nvSpPr>
          <p:cNvPr id="281" name="CustomShape 40"/>
          <p:cNvSpPr/>
          <p:nvPr/>
        </p:nvSpPr>
        <p:spPr>
          <a:xfrm rot="16929600">
            <a:off x="7903440" y="3468600"/>
            <a:ext cx="912960" cy="730080"/>
          </a:xfrm>
          <a:prstGeom prst="curvedUpArrow">
            <a:avLst>
              <a:gd name="adj1" fmla="val 25000"/>
              <a:gd name="adj2" fmla="val 50000"/>
              <a:gd name="adj3" fmla="val 2500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500760" y="110520"/>
            <a:ext cx="5072400" cy="71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it" sz="3200" b="1" strike="noStrike" spc="-1">
                <a:solidFill>
                  <a:srgbClr val="1A1A1A"/>
                </a:solidFill>
                <a:latin typeface="Raleway"/>
                <a:ea typeface="Raleway"/>
              </a:rPr>
              <a:t>Organization (I)</a:t>
            </a:r>
            <a:endParaRPr lang="en-US" sz="3200" b="0" strike="noStrike" spc="-1">
              <a:latin typeface="Arial"/>
            </a:endParaRPr>
          </a:p>
        </p:txBody>
      </p:sp>
      <p:sp>
        <p:nvSpPr>
          <p:cNvPr id="283" name="CustomShape 2"/>
          <p:cNvSpPr/>
          <p:nvPr/>
        </p:nvSpPr>
        <p:spPr>
          <a:xfrm>
            <a:off x="548640" y="1188720"/>
            <a:ext cx="2377080" cy="110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00FF"/>
                </a:solidFill>
                <a:latin typeface="Times New Roman"/>
              </a:rPr>
              <a:t>Value proposition</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FF"/>
                </a:solidFill>
                <a:latin typeface="Times New Roman"/>
              </a:rPr>
              <a:t>Provide value for each stakeholder </a:t>
            </a:r>
            <a:endParaRPr lang="en-US" sz="1800" b="0" strike="noStrike" spc="-1">
              <a:latin typeface="Arial"/>
            </a:endParaRPr>
          </a:p>
        </p:txBody>
      </p:sp>
      <p:pic>
        <p:nvPicPr>
          <p:cNvPr id="284" name="Picture 283"/>
          <p:cNvPicPr/>
          <p:nvPr/>
        </p:nvPicPr>
        <p:blipFill>
          <a:blip r:embed="rId2">
            <a:alphaModFix amt="30000"/>
          </a:blip>
          <a:stretch/>
        </p:blipFill>
        <p:spPr>
          <a:xfrm>
            <a:off x="3707640" y="1005840"/>
            <a:ext cx="1778400" cy="1188360"/>
          </a:xfrm>
          <a:prstGeom prst="rect">
            <a:avLst/>
          </a:prstGeom>
          <a:ln>
            <a:noFill/>
          </a:ln>
        </p:spPr>
      </p:pic>
      <p:sp>
        <p:nvSpPr>
          <p:cNvPr id="285" name="CustomShape 3"/>
          <p:cNvSpPr/>
          <p:nvPr/>
        </p:nvSpPr>
        <p:spPr>
          <a:xfrm>
            <a:off x="5577840" y="439560"/>
            <a:ext cx="2834280" cy="230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FF"/>
                </a:solidFill>
                <a:latin typeface="Times New Roman"/>
              </a:rPr>
              <a:t>Patient : </a:t>
            </a:r>
            <a:endParaRPr lang="en-US" sz="1400" b="0" strike="noStrike" spc="-1">
              <a:latin typeface="Arial"/>
            </a:endParaRPr>
          </a:p>
          <a:p>
            <a:pPr>
              <a:lnSpc>
                <a:spcPct val="100000"/>
              </a:lnSpc>
            </a:pPr>
            <a:r>
              <a:rPr lang="en-US" sz="1400" b="0" strike="noStrike" spc="-1">
                <a:solidFill>
                  <a:srgbClr val="0000FF"/>
                </a:solidFill>
                <a:latin typeface="Times New Roman"/>
              </a:rPr>
              <a:t>- Make a reservation in easy way, save time and paperless</a:t>
            </a:r>
            <a:endParaRPr lang="en-US" sz="1400" b="0" strike="noStrike" spc="-1">
              <a:latin typeface="Arial"/>
            </a:endParaRPr>
          </a:p>
          <a:p>
            <a:pPr>
              <a:lnSpc>
                <a:spcPct val="100000"/>
              </a:lnSpc>
            </a:pPr>
            <a:r>
              <a:rPr lang="en-US" sz="1400" b="0" strike="noStrike" spc="-1">
                <a:solidFill>
                  <a:srgbClr val="0000FF"/>
                </a:solidFill>
                <a:latin typeface="Times New Roman"/>
              </a:rPr>
              <a:t>- Get available schedule of GP</a:t>
            </a:r>
            <a:endParaRPr lang="en-US" sz="1400" b="0" strike="noStrike" spc="-1">
              <a:latin typeface="Arial"/>
            </a:endParaRPr>
          </a:p>
          <a:p>
            <a:pPr>
              <a:lnSpc>
                <a:spcPct val="100000"/>
              </a:lnSpc>
            </a:pPr>
            <a:r>
              <a:rPr lang="en-US" sz="1400" b="0" strike="noStrike" spc="-1">
                <a:solidFill>
                  <a:srgbClr val="0000FF"/>
                </a:solidFill>
                <a:latin typeface="Times New Roman"/>
              </a:rPr>
              <a:t>- Manage the reservation (update and cancellation)</a:t>
            </a:r>
            <a:endParaRPr lang="en-US" sz="1400" b="0" strike="noStrike" spc="-1">
              <a:latin typeface="Arial"/>
            </a:endParaRPr>
          </a:p>
          <a:p>
            <a:pPr>
              <a:lnSpc>
                <a:spcPct val="100000"/>
              </a:lnSpc>
            </a:pPr>
            <a:r>
              <a:rPr lang="en-US" sz="1400" b="0" strike="noStrike" spc="-1">
                <a:solidFill>
                  <a:srgbClr val="0000FF"/>
                </a:solidFill>
                <a:latin typeface="Times New Roman"/>
              </a:rPr>
              <a:t>- Securely accesses medical history</a:t>
            </a:r>
            <a:endParaRPr lang="en-US" sz="1400" b="0" strike="noStrike" spc="-1">
              <a:latin typeface="Arial"/>
            </a:endParaRPr>
          </a:p>
          <a:p>
            <a:pPr>
              <a:lnSpc>
                <a:spcPct val="100000"/>
              </a:lnSpc>
            </a:pPr>
            <a:r>
              <a:rPr lang="en-US" sz="1400" b="0" strike="noStrike" spc="-1">
                <a:solidFill>
                  <a:srgbClr val="0000FF"/>
                </a:solidFill>
                <a:latin typeface="Times New Roman"/>
              </a:rPr>
              <a:t>- Make an offline or online visit</a:t>
            </a:r>
            <a:endParaRPr lang="en-US" sz="1400" b="0" strike="noStrike" spc="-1">
              <a:latin typeface="Arial"/>
            </a:endParaRPr>
          </a:p>
          <a:p>
            <a:pPr>
              <a:lnSpc>
                <a:spcPct val="100000"/>
              </a:lnSpc>
            </a:pPr>
            <a:endParaRPr lang="en-US" sz="1400" b="0" strike="noStrike" spc="-1">
              <a:latin typeface="Arial"/>
            </a:endParaRPr>
          </a:p>
          <a:p>
            <a:pPr>
              <a:lnSpc>
                <a:spcPct val="100000"/>
              </a:lnSpc>
            </a:pPr>
            <a:endParaRPr lang="en-US" sz="1400" b="0" strike="noStrike" spc="-1">
              <a:latin typeface="Arial"/>
            </a:endParaRPr>
          </a:p>
        </p:txBody>
      </p:sp>
      <p:pic>
        <p:nvPicPr>
          <p:cNvPr id="286" name="Picture 285"/>
          <p:cNvPicPr/>
          <p:nvPr/>
        </p:nvPicPr>
        <p:blipFill>
          <a:blip r:embed="rId3">
            <a:alphaModFix amt="30000"/>
          </a:blip>
          <a:stretch/>
        </p:blipFill>
        <p:spPr>
          <a:xfrm>
            <a:off x="213480" y="2743200"/>
            <a:ext cx="1340640" cy="2011320"/>
          </a:xfrm>
          <a:prstGeom prst="rect">
            <a:avLst/>
          </a:prstGeom>
          <a:ln>
            <a:noFill/>
          </a:ln>
        </p:spPr>
      </p:pic>
      <p:sp>
        <p:nvSpPr>
          <p:cNvPr id="287" name="CustomShape 4"/>
          <p:cNvSpPr/>
          <p:nvPr/>
        </p:nvSpPr>
        <p:spPr>
          <a:xfrm>
            <a:off x="1645920" y="2560320"/>
            <a:ext cx="2742840" cy="243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FF"/>
                </a:solidFill>
                <a:latin typeface="Times New Roman"/>
              </a:rPr>
              <a:t>Doctor : </a:t>
            </a:r>
            <a:endParaRPr lang="en-US" sz="1400" b="0" strike="noStrike" spc="-1">
              <a:latin typeface="Arial"/>
            </a:endParaRPr>
          </a:p>
          <a:p>
            <a:pPr>
              <a:lnSpc>
                <a:spcPct val="100000"/>
              </a:lnSpc>
            </a:pPr>
            <a:r>
              <a:rPr lang="en-US" sz="1400" b="0" strike="noStrike" spc="-1">
                <a:solidFill>
                  <a:srgbClr val="0000FF"/>
                </a:solidFill>
                <a:latin typeface="Times New Roman"/>
              </a:rPr>
              <a:t>- Block specific date for urgent matter</a:t>
            </a:r>
            <a:endParaRPr lang="en-US" sz="1400" b="0" strike="noStrike" spc="-1">
              <a:latin typeface="Arial"/>
            </a:endParaRPr>
          </a:p>
          <a:p>
            <a:pPr>
              <a:lnSpc>
                <a:spcPct val="100000"/>
              </a:lnSpc>
            </a:pPr>
            <a:r>
              <a:rPr lang="en-US" sz="1400" b="0" strike="noStrike" spc="-1">
                <a:solidFill>
                  <a:srgbClr val="0000FF"/>
                </a:solidFill>
                <a:latin typeface="Times New Roman"/>
              </a:rPr>
              <a:t>- Manage the reservation (update and cancellation)</a:t>
            </a:r>
            <a:endParaRPr lang="en-US" sz="1400" b="0" strike="noStrike" spc="-1">
              <a:latin typeface="Arial"/>
            </a:endParaRPr>
          </a:p>
          <a:p>
            <a:pPr>
              <a:lnSpc>
                <a:spcPct val="100000"/>
              </a:lnSpc>
            </a:pPr>
            <a:r>
              <a:rPr lang="en-US" sz="1400" b="0" strike="noStrike" spc="-1">
                <a:solidFill>
                  <a:srgbClr val="0000FF"/>
                </a:solidFill>
                <a:latin typeface="Times New Roman"/>
              </a:rPr>
              <a:t>- Securely accesses medical history</a:t>
            </a:r>
            <a:endParaRPr lang="en-US" sz="1400" b="0" strike="noStrike" spc="-1">
              <a:latin typeface="Arial"/>
            </a:endParaRPr>
          </a:p>
          <a:p>
            <a:pPr>
              <a:lnSpc>
                <a:spcPct val="100000"/>
              </a:lnSpc>
            </a:pPr>
            <a:r>
              <a:rPr lang="en-US" sz="1400" b="0" strike="noStrike" spc="-1">
                <a:solidFill>
                  <a:srgbClr val="0000FF"/>
                </a:solidFill>
                <a:latin typeface="Times New Roman"/>
              </a:rPr>
              <a:t>- Reach out patient out of his location </a:t>
            </a:r>
            <a:endParaRPr lang="en-US" sz="1400" b="0" strike="noStrike" spc="-1">
              <a:latin typeface="Arial"/>
            </a:endParaRPr>
          </a:p>
          <a:p>
            <a:pPr>
              <a:lnSpc>
                <a:spcPct val="100000"/>
              </a:lnSpc>
            </a:pPr>
            <a:r>
              <a:rPr lang="en-US" sz="1400" b="0" strike="noStrike" spc="-1">
                <a:solidFill>
                  <a:srgbClr val="0000FF"/>
                </a:solidFill>
                <a:latin typeface="Times New Roman"/>
              </a:rPr>
              <a:t>- Speed up service for next suggestion visit</a:t>
            </a:r>
            <a:endParaRPr lang="en-US" sz="1400" b="0" strike="noStrike" spc="-1">
              <a:latin typeface="Arial"/>
            </a:endParaRPr>
          </a:p>
          <a:p>
            <a:pPr>
              <a:lnSpc>
                <a:spcPct val="100000"/>
              </a:lnSpc>
            </a:pPr>
            <a:r>
              <a:rPr lang="en-US" sz="1400" b="0" strike="noStrike" spc="-1">
                <a:solidFill>
                  <a:srgbClr val="0000FF"/>
                </a:solidFill>
                <a:latin typeface="Times New Roman"/>
              </a:rPr>
              <a:t>- Get help from AI technology for accurate diagnosis</a:t>
            </a:r>
            <a:endParaRPr lang="en-US" sz="1400" b="0" strike="noStrike" spc="-1">
              <a:latin typeface="Arial"/>
            </a:endParaRPr>
          </a:p>
        </p:txBody>
      </p:sp>
      <p:pic>
        <p:nvPicPr>
          <p:cNvPr id="288" name="Picture 287"/>
          <p:cNvPicPr/>
          <p:nvPr/>
        </p:nvPicPr>
        <p:blipFill>
          <a:blip r:embed="rId4">
            <a:alphaModFix amt="30000"/>
          </a:blip>
          <a:stretch/>
        </p:blipFill>
        <p:spPr>
          <a:xfrm>
            <a:off x="4341600" y="2651760"/>
            <a:ext cx="1875960" cy="2194200"/>
          </a:xfrm>
          <a:prstGeom prst="rect">
            <a:avLst/>
          </a:prstGeom>
          <a:ln>
            <a:noFill/>
          </a:ln>
        </p:spPr>
      </p:pic>
      <p:sp>
        <p:nvSpPr>
          <p:cNvPr id="289" name="CustomShape 5"/>
          <p:cNvSpPr/>
          <p:nvPr/>
        </p:nvSpPr>
        <p:spPr>
          <a:xfrm>
            <a:off x="6309360" y="2560320"/>
            <a:ext cx="2742840" cy="230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FF"/>
                </a:solidFill>
                <a:latin typeface="Times New Roman"/>
              </a:rPr>
              <a:t>Lab : </a:t>
            </a:r>
            <a:endParaRPr lang="en-US" sz="1400" b="0" strike="noStrike" spc="-1">
              <a:latin typeface="Arial"/>
            </a:endParaRPr>
          </a:p>
          <a:p>
            <a:pPr>
              <a:lnSpc>
                <a:spcPct val="100000"/>
              </a:lnSpc>
            </a:pPr>
            <a:r>
              <a:rPr lang="en-US" sz="1400" b="0" strike="noStrike" spc="-1">
                <a:solidFill>
                  <a:srgbClr val="0000FF"/>
                </a:solidFill>
                <a:latin typeface="Times New Roman"/>
              </a:rPr>
              <a:t>- Securely accesses medical history</a:t>
            </a:r>
            <a:endParaRPr lang="en-US" sz="1400" b="0" strike="noStrike" spc="-1">
              <a:latin typeface="Arial"/>
            </a:endParaRPr>
          </a:p>
          <a:p>
            <a:pPr>
              <a:lnSpc>
                <a:spcPct val="100000"/>
              </a:lnSpc>
            </a:pPr>
            <a:r>
              <a:rPr lang="en-US" sz="1400" b="0" strike="noStrike" spc="-1">
                <a:solidFill>
                  <a:srgbClr val="0000FF"/>
                </a:solidFill>
                <a:latin typeface="Times New Roman"/>
              </a:rPr>
              <a:t>- Speed up service for patient from a reference of the GP</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1" strike="noStrike" spc="-1">
                <a:solidFill>
                  <a:srgbClr val="0000FF"/>
                </a:solidFill>
                <a:latin typeface="Times New Roman"/>
              </a:rPr>
              <a:t>Specialist : </a:t>
            </a:r>
            <a:endParaRPr lang="en-US" sz="1400" b="0" strike="noStrike" spc="-1">
              <a:latin typeface="Arial"/>
            </a:endParaRPr>
          </a:p>
          <a:p>
            <a:pPr>
              <a:lnSpc>
                <a:spcPct val="100000"/>
              </a:lnSpc>
            </a:pPr>
            <a:r>
              <a:rPr lang="en-US" sz="1400" b="0" strike="noStrike" spc="-1">
                <a:solidFill>
                  <a:srgbClr val="0000FF"/>
                </a:solidFill>
                <a:latin typeface="Times New Roman"/>
              </a:rPr>
              <a:t>- Securely accesses medical history</a:t>
            </a:r>
            <a:endParaRPr lang="en-US" sz="1400" b="0" strike="noStrike" spc="-1">
              <a:latin typeface="Arial"/>
            </a:endParaRPr>
          </a:p>
          <a:p>
            <a:pPr>
              <a:lnSpc>
                <a:spcPct val="100000"/>
              </a:lnSpc>
            </a:pPr>
            <a:r>
              <a:rPr lang="en-US" sz="1400" b="0" strike="noStrike" spc="-1">
                <a:solidFill>
                  <a:srgbClr val="0000FF"/>
                </a:solidFill>
                <a:latin typeface="Times New Roman"/>
              </a:rPr>
              <a:t>- Speed up service for patient from a reference of the GP</a:t>
            </a:r>
            <a:endParaRPr lang="en-US" sz="1400" b="0" strike="noStrike" spc="-1">
              <a:latin typeface="Arial"/>
            </a:endParaRPr>
          </a:p>
          <a:p>
            <a:pPr>
              <a:lnSpc>
                <a:spcPct val="100000"/>
              </a:lnSpc>
            </a:pPr>
            <a:endParaRPr lang="en-US" sz="1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3474720" y="822960"/>
            <a:ext cx="237708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00FF"/>
                </a:solidFill>
                <a:latin typeface="Times New Roman"/>
              </a:rPr>
              <a:t>Change Analysis</a:t>
            </a:r>
            <a:endParaRPr lang="en-US" sz="1800" b="0" strike="noStrike" spc="-1">
              <a:latin typeface="Arial"/>
            </a:endParaRPr>
          </a:p>
        </p:txBody>
      </p:sp>
      <p:sp>
        <p:nvSpPr>
          <p:cNvPr id="291" name="CustomShape 2"/>
          <p:cNvSpPr/>
          <p:nvPr/>
        </p:nvSpPr>
        <p:spPr>
          <a:xfrm>
            <a:off x="-500400" y="110880"/>
            <a:ext cx="5072400" cy="71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it" sz="3200" b="1" strike="noStrike" spc="-1">
                <a:solidFill>
                  <a:srgbClr val="1A1A1A"/>
                </a:solidFill>
                <a:latin typeface="Raleway"/>
                <a:ea typeface="Raleway"/>
              </a:rPr>
              <a:t>Organization (II)</a:t>
            </a:r>
            <a:endParaRPr lang="en-US" sz="3200" b="0" strike="noStrike" spc="-1">
              <a:latin typeface="Arial"/>
            </a:endParaRPr>
          </a:p>
        </p:txBody>
      </p:sp>
      <p:graphicFrame>
        <p:nvGraphicFramePr>
          <p:cNvPr id="292" name="Table 3"/>
          <p:cNvGraphicFramePr/>
          <p:nvPr>
            <p:extLst>
              <p:ext uri="{D42A27DB-BD31-4B8C-83A1-F6EECF244321}">
                <p14:modId xmlns:p14="http://schemas.microsoft.com/office/powerpoint/2010/main" val="1788343450"/>
              </p:ext>
            </p:extLst>
          </p:nvPr>
        </p:nvGraphicFramePr>
        <p:xfrm>
          <a:off x="227520" y="1315440"/>
          <a:ext cx="8705880" cy="3467160"/>
        </p:xfrm>
        <a:graphic>
          <a:graphicData uri="http://schemas.openxmlformats.org/drawingml/2006/table">
            <a:tbl>
              <a:tblPr/>
              <a:tblGrid>
                <a:gridCol w="1504440">
                  <a:extLst>
                    <a:ext uri="{9D8B030D-6E8A-4147-A177-3AD203B41FA5}">
                      <a16:colId xmlns:a16="http://schemas.microsoft.com/office/drawing/2014/main" val="20000"/>
                    </a:ext>
                  </a:extLst>
                </a:gridCol>
                <a:gridCol w="1778040">
                  <a:extLst>
                    <a:ext uri="{9D8B030D-6E8A-4147-A177-3AD203B41FA5}">
                      <a16:colId xmlns:a16="http://schemas.microsoft.com/office/drawing/2014/main" val="20001"/>
                    </a:ext>
                  </a:extLst>
                </a:gridCol>
                <a:gridCol w="1681200">
                  <a:extLst>
                    <a:ext uri="{9D8B030D-6E8A-4147-A177-3AD203B41FA5}">
                      <a16:colId xmlns:a16="http://schemas.microsoft.com/office/drawing/2014/main" val="20002"/>
                    </a:ext>
                  </a:extLst>
                </a:gridCol>
                <a:gridCol w="1963440">
                  <a:extLst>
                    <a:ext uri="{9D8B030D-6E8A-4147-A177-3AD203B41FA5}">
                      <a16:colId xmlns:a16="http://schemas.microsoft.com/office/drawing/2014/main" val="20003"/>
                    </a:ext>
                  </a:extLst>
                </a:gridCol>
                <a:gridCol w="1778760">
                  <a:extLst>
                    <a:ext uri="{9D8B030D-6E8A-4147-A177-3AD203B41FA5}">
                      <a16:colId xmlns:a16="http://schemas.microsoft.com/office/drawing/2014/main" val="20004"/>
                    </a:ext>
                  </a:extLst>
                </a:gridCol>
              </a:tblGrid>
              <a:tr h="428760">
                <a:tc>
                  <a:txBody>
                    <a:bodyPr/>
                    <a:lstStyle/>
                    <a:p>
                      <a:pPr algn="ctr">
                        <a:lnSpc>
                          <a:spcPct val="100000"/>
                        </a:lnSpc>
                      </a:pPr>
                      <a:r>
                        <a:rPr lang="en-US" sz="1800" b="0" strike="noStrike" spc="-1">
                          <a:latin typeface="Arial"/>
                        </a:rPr>
                        <a:t>DRIVERS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US" sz="1800" b="0" strike="noStrike" spc="-1">
                          <a:latin typeface="Arial"/>
                        </a:rPr>
                        <a:t>PATIENT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US" sz="1800" b="0" strike="noStrike" spc="-1">
                          <a:latin typeface="Arial"/>
                        </a:rPr>
                        <a:t>DOCTOR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US" sz="1800" b="0" strike="noStrike" spc="-1">
                          <a:latin typeface="Arial"/>
                        </a:rPr>
                        <a:t>LAB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360" indent="0" algn="ctr">
                        <a:lnSpc>
                          <a:spcPct val="100000"/>
                        </a:lnSpc>
                        <a:buClr>
                          <a:srgbClr val="000000"/>
                        </a:buClr>
                        <a:buSzPct val="45000"/>
                        <a:buFont typeface="Wingdings" charset="2"/>
                        <a:buNone/>
                      </a:pPr>
                      <a:r>
                        <a:rPr lang="en-US" sz="1800" b="0" strike="noStrike" spc="-1" dirty="0">
                          <a:latin typeface="Arial"/>
                          <a:ea typeface="Noto Sans CJK SC"/>
                        </a:rPr>
                        <a:t>SPECIALIST</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586080">
                <a:tc>
                  <a:txBody>
                    <a:bodyPr/>
                    <a:lstStyle/>
                    <a:p>
                      <a:pPr algn="ctr">
                        <a:lnSpc>
                          <a:spcPct val="100000"/>
                        </a:lnSpc>
                      </a:pPr>
                      <a:r>
                        <a:rPr lang="en-US" sz="1800" b="0" strike="noStrike" spc="-1">
                          <a:latin typeface="Arial"/>
                        </a:rPr>
                        <a:t>Strategy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latin typeface="Arial"/>
                        </a:rPr>
                        <a:t>None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latin typeface="Arial"/>
                        </a:rPr>
                        <a:t>None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latin typeface="Arial"/>
                        </a:rPr>
                        <a:t>None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360" indent="0" algn="ctr">
                        <a:lnSpc>
                          <a:spcPct val="100000"/>
                        </a:lnSpc>
                        <a:buClr>
                          <a:srgbClr val="000000"/>
                        </a:buClr>
                        <a:buSzPct val="45000"/>
                        <a:buFont typeface="Wingdings" charset="2"/>
                        <a:buNone/>
                      </a:pPr>
                      <a:r>
                        <a:rPr lang="en-US" sz="1800" b="0" strike="noStrike" spc="-1" dirty="0">
                          <a:latin typeface="Arial"/>
                          <a:ea typeface="Noto Sans CJK SC"/>
                        </a:rPr>
                        <a:t>None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586080">
                <a:tc>
                  <a:txBody>
                    <a:bodyPr/>
                    <a:lstStyle/>
                    <a:p>
                      <a:pPr algn="ctr">
                        <a:lnSpc>
                          <a:spcPct val="100000"/>
                        </a:lnSpc>
                      </a:pPr>
                      <a:r>
                        <a:rPr lang="en-US" sz="1800" b="0" strike="noStrike" spc="-1">
                          <a:latin typeface="Arial"/>
                        </a:rPr>
                        <a:t>Structure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latin typeface="Arial"/>
                        </a:rPr>
                        <a:t>Unchanged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latin typeface="Arial"/>
                        </a:rPr>
                        <a:t>Unchanged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latin typeface="Arial"/>
                        </a:rPr>
                        <a:t>Unchanged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latin typeface="Arial"/>
                        </a:rPr>
                        <a:t>Unchanged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586080">
                <a:tc>
                  <a:txBody>
                    <a:bodyPr/>
                    <a:lstStyle/>
                    <a:p>
                      <a:pPr algn="ctr">
                        <a:lnSpc>
                          <a:spcPct val="100000"/>
                        </a:lnSpc>
                      </a:pPr>
                      <a:r>
                        <a:rPr lang="en-US" sz="1800" b="0" strike="noStrike" spc="-1">
                          <a:latin typeface="Arial"/>
                        </a:rPr>
                        <a:t>Process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latin typeface="Arial"/>
                        </a:rPr>
                        <a:t>Online process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latin typeface="Arial"/>
                        </a:rPr>
                        <a:t>New process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latin typeface="Arial"/>
                        </a:rPr>
                        <a:t>Collaboration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latin typeface="Arial"/>
                        </a:rPr>
                        <a:t>New process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587160">
                <a:tc>
                  <a:txBody>
                    <a:bodyPr/>
                    <a:lstStyle/>
                    <a:p>
                      <a:pPr algn="ctr">
                        <a:lnSpc>
                          <a:spcPct val="100000"/>
                        </a:lnSpc>
                      </a:pPr>
                      <a:r>
                        <a:rPr lang="en-US" sz="1800" b="0" strike="noStrike" spc="-1">
                          <a:latin typeface="Arial"/>
                        </a:rPr>
                        <a:t>Reward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latin typeface="Arial"/>
                        </a:rPr>
                        <a:t>Time and money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latin typeface="Arial"/>
                        </a:rPr>
                        <a:t>Patient reward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latin typeface="Arial"/>
                        </a:rPr>
                        <a:t>Good Reference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latin typeface="Arial"/>
                          <a:ea typeface="Noto Sans CJK SC"/>
                        </a:rPr>
                        <a:t>Good Reference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586080">
                <a:tc>
                  <a:txBody>
                    <a:bodyPr/>
                    <a:lstStyle/>
                    <a:p>
                      <a:pPr algn="ctr">
                        <a:lnSpc>
                          <a:spcPct val="100000"/>
                        </a:lnSpc>
                      </a:pPr>
                      <a:r>
                        <a:rPr lang="en-US" sz="1800" b="0" strike="noStrike" spc="-1">
                          <a:latin typeface="Arial"/>
                        </a:rPr>
                        <a:t>People (skill)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latin typeface="Arial"/>
                        </a:rPr>
                        <a:t>Practicing by doing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latin typeface="Arial"/>
                        </a:rPr>
                        <a:t>Moderate training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latin typeface="Arial"/>
                        </a:rPr>
                        <a:t>Moderate training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dirty="0">
                          <a:latin typeface="Arial"/>
                        </a:rPr>
                        <a:t>Moderate training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246960" y="180000"/>
            <a:ext cx="4142160" cy="369360"/>
          </a:xfrm>
          <a:prstGeom prst="rect">
            <a:avLst/>
          </a:prstGeom>
          <a:noFill/>
          <a:ln>
            <a:noFill/>
          </a:ln>
        </p:spPr>
        <p:txBody>
          <a:bodyPr lIns="0" tIns="0" rIns="0" bIns="0" anchor="ctr">
            <a:noAutofit/>
          </a:bodyPr>
          <a:lstStyle/>
          <a:p>
            <a:pPr algn="ctr"/>
            <a:r>
              <a:rPr lang="en-US" sz="2600" b="0" strike="noStrike" spc="-1">
                <a:latin typeface="Arial"/>
              </a:rPr>
              <a:t>Change analysis comment</a:t>
            </a:r>
          </a:p>
        </p:txBody>
      </p:sp>
      <p:sp>
        <p:nvSpPr>
          <p:cNvPr id="294" name="TextShape 2"/>
          <p:cNvSpPr txBox="1"/>
          <p:nvPr/>
        </p:nvSpPr>
        <p:spPr>
          <a:xfrm>
            <a:off x="245520" y="731520"/>
            <a:ext cx="7984080" cy="300636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1100" b="0" strike="noStrike" spc="-1">
                <a:latin typeface="Arial"/>
              </a:rPr>
              <a:t>Task deliverables :</a:t>
            </a:r>
          </a:p>
          <a:p>
            <a:pPr marL="432000" indent="-324000">
              <a:spcBef>
                <a:spcPts val="1417"/>
              </a:spcBef>
              <a:buClr>
                <a:srgbClr val="000000"/>
              </a:buClr>
              <a:buSzPct val="45000"/>
              <a:buFont typeface="Wingdings" charset="2"/>
              <a:buChar char=""/>
            </a:pPr>
            <a:r>
              <a:rPr lang="en-US" sz="1100" b="0" strike="noStrike" spc="-1">
                <a:latin typeface="Arial"/>
              </a:rPr>
              <a:t>Changes of the process flow</a:t>
            </a:r>
          </a:p>
          <a:p>
            <a:pPr marL="432000" indent="-324000">
              <a:spcBef>
                <a:spcPts val="1417"/>
              </a:spcBef>
              <a:buClr>
                <a:srgbClr val="000000"/>
              </a:buClr>
              <a:buSzPct val="45000"/>
              <a:buFont typeface="Wingdings" charset="2"/>
              <a:buChar char=""/>
            </a:pPr>
            <a:r>
              <a:rPr lang="en-US" sz="1100" b="0" strike="noStrike" spc="-1">
                <a:latin typeface="Arial"/>
              </a:rPr>
              <a:t>Establish an online process for visit</a:t>
            </a:r>
          </a:p>
          <a:p>
            <a:pPr marL="432000" indent="-324000">
              <a:spcBef>
                <a:spcPts val="1417"/>
              </a:spcBef>
              <a:buClr>
                <a:srgbClr val="000000"/>
              </a:buClr>
              <a:buSzPct val="45000"/>
              <a:buFont typeface="Wingdings" charset="2"/>
              <a:buChar char=""/>
            </a:pPr>
            <a:r>
              <a:rPr lang="en-US" sz="1100" b="0" strike="noStrike" spc="-1">
                <a:latin typeface="Arial"/>
              </a:rPr>
              <a:t>Introduce AI helper to GP</a:t>
            </a:r>
          </a:p>
          <a:p>
            <a:pPr marL="432000" indent="-324000">
              <a:spcBef>
                <a:spcPts val="1417"/>
              </a:spcBef>
              <a:buClr>
                <a:srgbClr val="000000"/>
              </a:buClr>
              <a:buSzPct val="45000"/>
              <a:buFont typeface="Wingdings" charset="2"/>
              <a:buChar char=""/>
            </a:pPr>
            <a:r>
              <a:rPr lang="en-US" sz="1100" b="0" strike="noStrike" spc="-1">
                <a:latin typeface="Arial"/>
              </a:rPr>
              <a:t>Provide training for GP and stakeholder</a:t>
            </a:r>
          </a:p>
          <a:p>
            <a:pPr marL="432000" indent="-324000">
              <a:spcBef>
                <a:spcPts val="1417"/>
              </a:spcBef>
              <a:buClr>
                <a:srgbClr val="000000"/>
              </a:buClr>
              <a:buSzPct val="45000"/>
              <a:buFont typeface="Wingdings" charset="2"/>
              <a:buChar char=""/>
            </a:pPr>
            <a:r>
              <a:rPr lang="en-US" sz="1100" b="0" strike="noStrike" spc="-1">
                <a:latin typeface="Arial"/>
              </a:rPr>
              <a:t>Provide a guideline or user manual for patient</a:t>
            </a:r>
          </a:p>
        </p:txBody>
      </p:sp>
      <p:pic>
        <p:nvPicPr>
          <p:cNvPr id="295" name="Picture 294"/>
          <p:cNvPicPr/>
          <p:nvPr/>
        </p:nvPicPr>
        <p:blipFill>
          <a:blip r:embed="rId2"/>
          <a:stretch/>
        </p:blipFill>
        <p:spPr>
          <a:xfrm>
            <a:off x="7223760" y="2535840"/>
            <a:ext cx="1853280" cy="18532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490320" y="22320"/>
            <a:ext cx="6043680" cy="1024200"/>
          </a:xfrm>
          <a:prstGeom prst="rect">
            <a:avLst/>
          </a:prstGeom>
          <a:noFill/>
          <a:ln>
            <a:noFill/>
          </a:ln>
        </p:spPr>
        <p:txBody>
          <a:bodyPr lIns="0" tIns="0" rIns="0" bIns="0" anchor="ctr">
            <a:noAutofit/>
          </a:bodyPr>
          <a:lstStyle/>
          <a:p>
            <a:pPr algn="ctr"/>
            <a:r>
              <a:rPr lang="en-US" sz="2800" b="0" strike="noStrike" spc="-1">
                <a:latin typeface="Arial"/>
              </a:rPr>
              <a:t>Technologies (Elements)</a:t>
            </a:r>
          </a:p>
        </p:txBody>
      </p:sp>
      <p:sp>
        <p:nvSpPr>
          <p:cNvPr id="297" name="CustomShape 2"/>
          <p:cNvSpPr/>
          <p:nvPr/>
        </p:nvSpPr>
        <p:spPr>
          <a:xfrm>
            <a:off x="3431160" y="1333080"/>
            <a:ext cx="5094360" cy="1149480"/>
          </a:xfrm>
          <a:prstGeom prst="rect">
            <a:avLst/>
          </a:prstGeom>
          <a:solidFill>
            <a:srgbClr val="EEEEEE"/>
          </a:solidFill>
          <a:ln>
            <a:noFill/>
          </a:ln>
        </p:spPr>
        <p:style>
          <a:lnRef idx="0">
            <a:scrgbClr r="0" g="0" b="0"/>
          </a:lnRef>
          <a:fillRef idx="0">
            <a:scrgbClr r="0" g="0" b="0"/>
          </a:fillRef>
          <a:effectRef idx="0">
            <a:scrgbClr r="0" g="0" b="0"/>
          </a:effectRef>
          <a:fontRef idx="minor"/>
        </p:style>
      </p:sp>
      <p:sp>
        <p:nvSpPr>
          <p:cNvPr id="298" name="CustomShape 3"/>
          <p:cNvSpPr/>
          <p:nvPr/>
        </p:nvSpPr>
        <p:spPr>
          <a:xfrm flipH="1">
            <a:off x="1503720" y="1333080"/>
            <a:ext cx="2457360" cy="1147680"/>
          </a:xfrm>
          <a:prstGeom prst="rect">
            <a:avLst/>
          </a:prstGeom>
          <a:solidFill>
            <a:srgbClr val="1B786E"/>
          </a:solidFill>
          <a:ln>
            <a:noFill/>
          </a:ln>
        </p:spPr>
        <p:style>
          <a:lnRef idx="0">
            <a:scrgbClr r="0" g="0" b="0"/>
          </a:lnRef>
          <a:fillRef idx="0">
            <a:scrgbClr r="0" g="0" b="0"/>
          </a:fillRef>
          <a:effectRef idx="0">
            <a:scrgbClr r="0" g="0" b="0"/>
          </a:effectRef>
          <a:fontRef idx="minor"/>
        </p:style>
      </p:sp>
      <p:sp>
        <p:nvSpPr>
          <p:cNvPr id="299" name="CustomShape 4"/>
          <p:cNvSpPr/>
          <p:nvPr/>
        </p:nvSpPr>
        <p:spPr>
          <a:xfrm rot="16200000">
            <a:off x="2982600" y="963360"/>
            <a:ext cx="1149120" cy="1890720"/>
          </a:xfrm>
          <a:prstGeom prst="flowChartOffpageConnector">
            <a:avLst/>
          </a:prstGeom>
          <a:solidFill>
            <a:srgbClr val="1B786E"/>
          </a:solidFill>
          <a:ln>
            <a:noFill/>
          </a:ln>
        </p:spPr>
        <p:style>
          <a:lnRef idx="0">
            <a:scrgbClr r="0" g="0" b="0"/>
          </a:lnRef>
          <a:fillRef idx="0">
            <a:scrgbClr r="0" g="0" b="0"/>
          </a:fillRef>
          <a:effectRef idx="0">
            <a:scrgbClr r="0" g="0" b="0"/>
          </a:effectRef>
          <a:fontRef idx="minor"/>
        </p:style>
      </p:sp>
      <p:sp>
        <p:nvSpPr>
          <p:cNvPr id="300" name="CustomShape 5"/>
          <p:cNvSpPr/>
          <p:nvPr/>
        </p:nvSpPr>
        <p:spPr>
          <a:xfrm>
            <a:off x="584640" y="1333080"/>
            <a:ext cx="918720" cy="1147680"/>
          </a:xfrm>
          <a:prstGeom prst="rect">
            <a:avLst/>
          </a:prstGeom>
          <a:solidFill>
            <a:srgbClr val="1F887E"/>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400" b="0" strike="noStrike" spc="-1">
                <a:solidFill>
                  <a:srgbClr val="FFFFFF"/>
                </a:solidFill>
                <a:latin typeface="Roboto Thin"/>
                <a:ea typeface="Roboto Thin"/>
              </a:rPr>
              <a:t>01</a:t>
            </a:r>
            <a:endParaRPr lang="en-US" sz="1400" b="0" strike="noStrike" spc="-1">
              <a:latin typeface="Arial"/>
            </a:endParaRPr>
          </a:p>
        </p:txBody>
      </p:sp>
      <p:sp>
        <p:nvSpPr>
          <p:cNvPr id="301" name="CustomShape 6"/>
          <p:cNvSpPr/>
          <p:nvPr/>
        </p:nvSpPr>
        <p:spPr>
          <a:xfrm>
            <a:off x="3431160" y="2629080"/>
            <a:ext cx="5094360" cy="1149480"/>
          </a:xfrm>
          <a:prstGeom prst="rect">
            <a:avLst/>
          </a:prstGeom>
          <a:solidFill>
            <a:srgbClr val="EEEEEE"/>
          </a:solidFill>
          <a:ln>
            <a:noFill/>
          </a:ln>
        </p:spPr>
        <p:style>
          <a:lnRef idx="0">
            <a:scrgbClr r="0" g="0" b="0"/>
          </a:lnRef>
          <a:fillRef idx="0">
            <a:scrgbClr r="0" g="0" b="0"/>
          </a:fillRef>
          <a:effectRef idx="0">
            <a:scrgbClr r="0" g="0" b="0"/>
          </a:effectRef>
          <a:fontRef idx="minor"/>
        </p:style>
      </p:sp>
      <p:sp>
        <p:nvSpPr>
          <p:cNvPr id="302" name="CustomShape 7"/>
          <p:cNvSpPr/>
          <p:nvPr/>
        </p:nvSpPr>
        <p:spPr>
          <a:xfrm flipH="1">
            <a:off x="1503720" y="2629080"/>
            <a:ext cx="2457360" cy="1147680"/>
          </a:xfrm>
          <a:prstGeom prst="rect">
            <a:avLst/>
          </a:prstGeom>
          <a:solidFill>
            <a:srgbClr val="1B786E"/>
          </a:solidFill>
          <a:ln>
            <a:noFill/>
          </a:ln>
        </p:spPr>
        <p:style>
          <a:lnRef idx="0">
            <a:scrgbClr r="0" g="0" b="0"/>
          </a:lnRef>
          <a:fillRef idx="0">
            <a:scrgbClr r="0" g="0" b="0"/>
          </a:fillRef>
          <a:effectRef idx="0">
            <a:scrgbClr r="0" g="0" b="0"/>
          </a:effectRef>
          <a:fontRef idx="minor"/>
        </p:style>
      </p:sp>
      <p:sp>
        <p:nvSpPr>
          <p:cNvPr id="303" name="CustomShape 8"/>
          <p:cNvSpPr/>
          <p:nvPr/>
        </p:nvSpPr>
        <p:spPr>
          <a:xfrm rot="16200000">
            <a:off x="2982600" y="2259360"/>
            <a:ext cx="1149120" cy="1890720"/>
          </a:xfrm>
          <a:prstGeom prst="flowChartOffpageConnector">
            <a:avLst/>
          </a:prstGeom>
          <a:solidFill>
            <a:srgbClr val="1B786E"/>
          </a:solidFill>
          <a:ln>
            <a:noFill/>
          </a:ln>
        </p:spPr>
        <p:style>
          <a:lnRef idx="0">
            <a:scrgbClr r="0" g="0" b="0"/>
          </a:lnRef>
          <a:fillRef idx="0">
            <a:scrgbClr r="0" g="0" b="0"/>
          </a:fillRef>
          <a:effectRef idx="0">
            <a:scrgbClr r="0" g="0" b="0"/>
          </a:effectRef>
          <a:fontRef idx="minor"/>
        </p:style>
      </p:sp>
      <p:sp>
        <p:nvSpPr>
          <p:cNvPr id="304" name="CustomShape 9"/>
          <p:cNvSpPr/>
          <p:nvPr/>
        </p:nvSpPr>
        <p:spPr>
          <a:xfrm>
            <a:off x="584640" y="2629080"/>
            <a:ext cx="918720" cy="1147680"/>
          </a:xfrm>
          <a:prstGeom prst="rect">
            <a:avLst/>
          </a:prstGeom>
          <a:solidFill>
            <a:srgbClr val="1F887E"/>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400" b="0" strike="noStrike" spc="-1">
                <a:solidFill>
                  <a:srgbClr val="FFFFFF"/>
                </a:solidFill>
                <a:latin typeface="Roboto Thin"/>
                <a:ea typeface="Roboto Thin"/>
              </a:rPr>
              <a:t>02</a:t>
            </a:r>
            <a:endParaRPr lang="en-US" sz="1400" b="0" strike="noStrike" spc="-1">
              <a:latin typeface="Arial"/>
            </a:endParaRPr>
          </a:p>
        </p:txBody>
      </p:sp>
      <p:sp>
        <p:nvSpPr>
          <p:cNvPr id="305" name="TextShape 10"/>
          <p:cNvSpPr txBox="1"/>
          <p:nvPr/>
        </p:nvSpPr>
        <p:spPr>
          <a:xfrm>
            <a:off x="1651320" y="1769760"/>
            <a:ext cx="1640520" cy="333360"/>
          </a:xfrm>
          <a:prstGeom prst="rect">
            <a:avLst/>
          </a:prstGeom>
          <a:noFill/>
          <a:ln>
            <a:noFill/>
          </a:ln>
        </p:spPr>
        <p:txBody>
          <a:bodyPr lIns="90000" tIns="45000" rIns="90000" bIns="45000">
            <a:noAutofit/>
          </a:bodyPr>
          <a:lstStyle/>
          <a:p>
            <a:r>
              <a:rPr lang="it" sz="1400" b="0" strike="noStrike" spc="-1">
                <a:solidFill>
                  <a:srgbClr val="FFFFFF"/>
                </a:solidFill>
                <a:latin typeface="Roboto Thin"/>
                <a:ea typeface="Roboto Thin"/>
              </a:rPr>
              <a:t>Hardware</a:t>
            </a:r>
            <a:endParaRPr lang="en-US" sz="1400" b="0" strike="noStrike" spc="-1">
              <a:latin typeface="Arial"/>
            </a:endParaRPr>
          </a:p>
        </p:txBody>
      </p:sp>
      <p:sp>
        <p:nvSpPr>
          <p:cNvPr id="306" name="TextShape 11"/>
          <p:cNvSpPr txBox="1"/>
          <p:nvPr/>
        </p:nvSpPr>
        <p:spPr>
          <a:xfrm>
            <a:off x="1651680" y="3065760"/>
            <a:ext cx="2463120" cy="507960"/>
          </a:xfrm>
          <a:prstGeom prst="rect">
            <a:avLst/>
          </a:prstGeom>
          <a:noFill/>
          <a:ln>
            <a:noFill/>
          </a:ln>
        </p:spPr>
        <p:txBody>
          <a:bodyPr lIns="90000" tIns="45000" rIns="90000" bIns="45000">
            <a:noAutofit/>
          </a:bodyPr>
          <a:lstStyle/>
          <a:p>
            <a:r>
              <a:rPr lang="it" sz="1400" b="0" strike="noStrike" spc="-1">
                <a:solidFill>
                  <a:srgbClr val="FFFFFF"/>
                </a:solidFill>
                <a:latin typeface="Roboto Thin"/>
                <a:ea typeface="Roboto Thin"/>
              </a:rPr>
              <a:t>Middleware / Software</a:t>
            </a:r>
            <a:endParaRPr lang="en-US" sz="1400" b="0" strike="noStrike" spc="-1">
              <a:latin typeface="Arial"/>
            </a:endParaRPr>
          </a:p>
        </p:txBody>
      </p:sp>
      <p:sp>
        <p:nvSpPr>
          <p:cNvPr id="307" name="TextShape 12"/>
          <p:cNvSpPr txBox="1"/>
          <p:nvPr/>
        </p:nvSpPr>
        <p:spPr>
          <a:xfrm>
            <a:off x="4874400" y="1429740"/>
            <a:ext cx="3538080" cy="1084680"/>
          </a:xfrm>
          <a:prstGeom prst="rect">
            <a:avLst/>
          </a:prstGeom>
          <a:noFill/>
          <a:ln>
            <a:noFill/>
          </a:ln>
        </p:spPr>
        <p:txBody>
          <a:bodyPr lIns="90000" tIns="45000" rIns="90000" bIns="45000">
            <a:noAutofit/>
          </a:bodyPr>
          <a:lstStyle/>
          <a:p>
            <a:r>
              <a:rPr lang="it" sz="1200" b="0" strike="noStrike" spc="-1" dirty="0">
                <a:solidFill>
                  <a:srgbClr val="1B786E"/>
                </a:solidFill>
                <a:latin typeface="Roboto"/>
                <a:ea typeface="Roboto"/>
              </a:rPr>
              <a:t>1. Mobile technologies (camera, speaker) </a:t>
            </a:r>
            <a:endParaRPr lang="en-US" sz="1200" b="0" strike="noStrike" spc="-1" dirty="0">
              <a:latin typeface="Arial"/>
            </a:endParaRPr>
          </a:p>
          <a:p>
            <a:r>
              <a:rPr lang="it" sz="1200" b="0" strike="noStrike" spc="-1" dirty="0">
                <a:solidFill>
                  <a:srgbClr val="1B786E"/>
                </a:solidFill>
                <a:latin typeface="Roboto"/>
                <a:ea typeface="Roboto"/>
              </a:rPr>
              <a:t>2. IOT</a:t>
            </a:r>
            <a:endParaRPr lang="en-US" sz="1200" b="0" strike="noStrike" spc="-1" dirty="0">
              <a:latin typeface="Arial"/>
            </a:endParaRPr>
          </a:p>
          <a:p>
            <a:r>
              <a:rPr lang="it" sz="1200" b="0" strike="noStrike" spc="-1" dirty="0">
                <a:solidFill>
                  <a:srgbClr val="1B786E"/>
                </a:solidFill>
                <a:latin typeface="Roboto"/>
                <a:ea typeface="Roboto"/>
              </a:rPr>
              <a:t>3. Sensor</a:t>
            </a:r>
            <a:endParaRPr lang="en-US" sz="1200" b="0" strike="noStrike" spc="-1" dirty="0">
              <a:latin typeface="Arial"/>
            </a:endParaRPr>
          </a:p>
          <a:p>
            <a:r>
              <a:rPr lang="it" sz="1200" b="0" strike="noStrike" spc="-1" dirty="0">
                <a:solidFill>
                  <a:srgbClr val="1B786E"/>
                </a:solidFill>
                <a:latin typeface="Roboto"/>
                <a:ea typeface="Roboto"/>
              </a:rPr>
              <a:t>4. QR scanner</a:t>
            </a:r>
            <a:endParaRPr lang="en-US" sz="1200" b="0" strike="noStrike" spc="-1" dirty="0">
              <a:latin typeface="Arial"/>
            </a:endParaRPr>
          </a:p>
          <a:p>
            <a:r>
              <a:rPr lang="it" sz="1200" b="0" strike="noStrike" spc="-1" dirty="0">
                <a:solidFill>
                  <a:srgbClr val="1B786E"/>
                </a:solidFill>
                <a:latin typeface="Roboto"/>
                <a:ea typeface="Roboto"/>
              </a:rPr>
              <a:t>5. Printer, PC/laptop</a:t>
            </a:r>
            <a:endParaRPr lang="en-US" sz="1200" b="0" strike="noStrike" spc="-1" dirty="0">
              <a:latin typeface="Arial"/>
            </a:endParaRPr>
          </a:p>
        </p:txBody>
      </p:sp>
      <p:sp>
        <p:nvSpPr>
          <p:cNvPr id="308" name="TextShape 13"/>
          <p:cNvSpPr txBox="1"/>
          <p:nvPr/>
        </p:nvSpPr>
        <p:spPr>
          <a:xfrm>
            <a:off x="4874400" y="2889360"/>
            <a:ext cx="2623680" cy="1084680"/>
          </a:xfrm>
          <a:prstGeom prst="rect">
            <a:avLst/>
          </a:prstGeom>
          <a:noFill/>
          <a:ln>
            <a:noFill/>
          </a:ln>
        </p:spPr>
        <p:txBody>
          <a:bodyPr lIns="90000" tIns="45000" rIns="90000" bIns="45000">
            <a:noAutofit/>
          </a:bodyPr>
          <a:lstStyle/>
          <a:p>
            <a:r>
              <a:rPr lang="it" sz="1200" b="0" strike="noStrike" spc="-1" dirty="0">
                <a:solidFill>
                  <a:srgbClr val="1B786E"/>
                </a:solidFill>
                <a:latin typeface="Roboto"/>
                <a:ea typeface="Roboto"/>
              </a:rPr>
              <a:t>1. Database</a:t>
            </a:r>
            <a:endParaRPr lang="en-US" sz="1200" b="0" strike="noStrike" spc="-1" dirty="0">
              <a:latin typeface="Arial"/>
            </a:endParaRPr>
          </a:p>
          <a:p>
            <a:r>
              <a:rPr lang="it" sz="1200" b="0" strike="noStrike" spc="-1" dirty="0">
                <a:solidFill>
                  <a:srgbClr val="1B786E"/>
                </a:solidFill>
                <a:latin typeface="Roboto"/>
                <a:ea typeface="Roboto"/>
              </a:rPr>
              <a:t>2. Business Intelligent</a:t>
            </a:r>
            <a:endParaRPr lang="en-US" sz="1200" b="0" strike="noStrike" spc="-1" dirty="0">
              <a:latin typeface="Arial"/>
            </a:endParaRPr>
          </a:p>
          <a:p>
            <a:r>
              <a:rPr lang="it" sz="1200" b="0" strike="noStrike" spc="-1" dirty="0">
                <a:solidFill>
                  <a:srgbClr val="1B786E"/>
                </a:solidFill>
                <a:latin typeface="Roboto"/>
                <a:ea typeface="Roboto"/>
              </a:rPr>
              <a:t>3. AI technologies</a:t>
            </a:r>
            <a:endParaRPr lang="en-US" sz="1200" b="0" strike="noStrike" spc="-1" dirty="0">
              <a:latin typeface="Arial"/>
            </a:endParaRPr>
          </a:p>
        </p:txBody>
      </p:sp>
      <p:sp>
        <p:nvSpPr>
          <p:cNvPr id="309" name="TextShape 14"/>
          <p:cNvSpPr txBox="1"/>
          <p:nvPr/>
        </p:nvSpPr>
        <p:spPr>
          <a:xfrm>
            <a:off x="482400" y="1009080"/>
            <a:ext cx="5170320" cy="395640"/>
          </a:xfrm>
          <a:prstGeom prst="rect">
            <a:avLst/>
          </a:prstGeom>
          <a:noFill/>
          <a:ln>
            <a:noFill/>
          </a:ln>
        </p:spPr>
        <p:txBody>
          <a:bodyPr lIns="90000" tIns="45000" rIns="90000" bIns="45000">
            <a:noAutofit/>
          </a:bodyPr>
          <a:lstStyle/>
          <a:p>
            <a:r>
              <a:rPr lang="it" sz="1100" b="0" strike="noStrike" spc="-1">
                <a:solidFill>
                  <a:srgbClr val="1B786E"/>
                </a:solidFill>
                <a:latin typeface="Roboto"/>
                <a:ea typeface="Roboto"/>
              </a:rPr>
              <a:t>Operational model to be adopted : cloud (public and private)</a:t>
            </a:r>
            <a:endParaRPr lang="en-US" sz="11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182880" y="182880"/>
            <a:ext cx="4498200" cy="487080"/>
          </a:xfrm>
          <a:prstGeom prst="rect">
            <a:avLst/>
          </a:prstGeom>
          <a:noFill/>
          <a:ln>
            <a:noFill/>
          </a:ln>
        </p:spPr>
        <p:txBody>
          <a:bodyPr lIns="90000" tIns="45000" rIns="90000" bIns="45000">
            <a:noAutofit/>
          </a:bodyPr>
          <a:lstStyle/>
          <a:p>
            <a:r>
              <a:rPr lang="en-US" sz="2800" b="0" strike="noStrike" spc="-1">
                <a:latin typeface="Arial"/>
              </a:rPr>
              <a:t>Technologies (Architecture)</a:t>
            </a:r>
          </a:p>
        </p:txBody>
      </p:sp>
      <p:pic>
        <p:nvPicPr>
          <p:cNvPr id="311" name="Picture 310"/>
          <p:cNvPicPr/>
          <p:nvPr/>
        </p:nvPicPr>
        <p:blipFill>
          <a:blip r:embed="rId2"/>
          <a:stretch/>
        </p:blipFill>
        <p:spPr>
          <a:xfrm>
            <a:off x="1859040" y="1288026"/>
            <a:ext cx="6216120" cy="2941974"/>
          </a:xfrm>
          <a:prstGeom prst="rect">
            <a:avLst/>
          </a:prstGeom>
          <a:ln>
            <a:noFill/>
          </a:ln>
        </p:spPr>
      </p:pic>
      <p:pic>
        <p:nvPicPr>
          <p:cNvPr id="312" name="Picture 311"/>
          <p:cNvPicPr/>
          <p:nvPr/>
        </p:nvPicPr>
        <p:blipFill>
          <a:blip r:embed="rId3"/>
          <a:stretch/>
        </p:blipFill>
        <p:spPr>
          <a:xfrm>
            <a:off x="820800" y="982587"/>
            <a:ext cx="405720" cy="306360"/>
          </a:xfrm>
          <a:prstGeom prst="rect">
            <a:avLst/>
          </a:prstGeom>
          <a:ln>
            <a:noFill/>
          </a:ln>
        </p:spPr>
      </p:pic>
      <p:pic>
        <p:nvPicPr>
          <p:cNvPr id="313" name="Picture 312"/>
          <p:cNvPicPr/>
          <p:nvPr/>
        </p:nvPicPr>
        <p:blipFill>
          <a:blip r:embed="rId3"/>
          <a:stretch/>
        </p:blipFill>
        <p:spPr>
          <a:xfrm>
            <a:off x="1068840" y="974307"/>
            <a:ext cx="564120" cy="425520"/>
          </a:xfrm>
          <a:prstGeom prst="rect">
            <a:avLst/>
          </a:prstGeom>
          <a:ln>
            <a:noFill/>
          </a:ln>
        </p:spPr>
      </p:pic>
      <p:pic>
        <p:nvPicPr>
          <p:cNvPr id="314" name="Picture 313"/>
          <p:cNvPicPr/>
          <p:nvPr/>
        </p:nvPicPr>
        <p:blipFill>
          <a:blip r:embed="rId3"/>
          <a:stretch/>
        </p:blipFill>
        <p:spPr>
          <a:xfrm>
            <a:off x="820800" y="1221267"/>
            <a:ext cx="563760" cy="425520"/>
          </a:xfrm>
          <a:prstGeom prst="rect">
            <a:avLst/>
          </a:prstGeom>
          <a:ln>
            <a:noFill/>
          </a:ln>
        </p:spPr>
      </p:pic>
      <p:sp>
        <p:nvSpPr>
          <p:cNvPr id="315" name="CustomShape 2"/>
          <p:cNvSpPr/>
          <p:nvPr/>
        </p:nvSpPr>
        <p:spPr>
          <a:xfrm>
            <a:off x="1701000" y="893355"/>
            <a:ext cx="197460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dirty="0">
                <a:latin typeface="Arial"/>
              </a:rPr>
              <a:t>Deployment diagram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289440" y="279720"/>
            <a:ext cx="4498200" cy="487080"/>
          </a:xfrm>
          <a:prstGeom prst="rect">
            <a:avLst/>
          </a:prstGeom>
          <a:noFill/>
          <a:ln>
            <a:noFill/>
          </a:ln>
        </p:spPr>
        <p:txBody>
          <a:bodyPr lIns="90000" tIns="45000" rIns="90000" bIns="45000">
            <a:noAutofit/>
          </a:bodyPr>
          <a:lstStyle/>
          <a:p>
            <a:r>
              <a:rPr lang="en-US" sz="2800" b="0" strike="noStrike" spc="-1">
                <a:latin typeface="Arial"/>
              </a:rPr>
              <a:t>Technologies (Architecture)</a:t>
            </a:r>
          </a:p>
        </p:txBody>
      </p:sp>
      <p:pic>
        <p:nvPicPr>
          <p:cNvPr id="317" name="Picture 316"/>
          <p:cNvPicPr/>
          <p:nvPr/>
        </p:nvPicPr>
        <p:blipFill>
          <a:blip r:embed="rId2"/>
          <a:stretch/>
        </p:blipFill>
        <p:spPr>
          <a:xfrm>
            <a:off x="822960" y="914400"/>
            <a:ext cx="1815120" cy="1360800"/>
          </a:xfrm>
          <a:prstGeom prst="rect">
            <a:avLst/>
          </a:prstGeom>
          <a:ln>
            <a:noFill/>
          </a:ln>
        </p:spPr>
      </p:pic>
      <p:sp>
        <p:nvSpPr>
          <p:cNvPr id="318" name="CustomShape 2"/>
          <p:cNvSpPr/>
          <p:nvPr/>
        </p:nvSpPr>
        <p:spPr>
          <a:xfrm>
            <a:off x="822960" y="1827360"/>
            <a:ext cx="2051280" cy="60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Use case diagram</a:t>
            </a:r>
          </a:p>
        </p:txBody>
      </p:sp>
      <p:pic>
        <p:nvPicPr>
          <p:cNvPr id="319" name="Picture 318"/>
          <p:cNvPicPr/>
          <p:nvPr/>
        </p:nvPicPr>
        <p:blipFill>
          <a:blip r:embed="rId3"/>
          <a:srcRect r="-1803" b="74036"/>
          <a:stretch/>
        </p:blipFill>
        <p:spPr>
          <a:xfrm>
            <a:off x="2792880" y="1066680"/>
            <a:ext cx="4430880" cy="356796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289440" y="375120"/>
            <a:ext cx="4498200" cy="487080"/>
          </a:xfrm>
          <a:prstGeom prst="rect">
            <a:avLst/>
          </a:prstGeom>
          <a:noFill/>
          <a:ln>
            <a:noFill/>
          </a:ln>
        </p:spPr>
        <p:txBody>
          <a:bodyPr lIns="90000" tIns="45000" rIns="90000" bIns="45000">
            <a:noAutofit/>
          </a:bodyPr>
          <a:lstStyle/>
          <a:p>
            <a:r>
              <a:rPr lang="en-US" sz="2800" b="0" strike="noStrike" spc="-1">
                <a:latin typeface="Arial"/>
              </a:rPr>
              <a:t>Technologies (Architecture)</a:t>
            </a:r>
          </a:p>
        </p:txBody>
      </p:sp>
      <p:pic>
        <p:nvPicPr>
          <p:cNvPr id="321" name="Picture 320"/>
          <p:cNvPicPr/>
          <p:nvPr/>
        </p:nvPicPr>
        <p:blipFill>
          <a:blip r:embed="rId2"/>
          <a:srcRect t="25829" r="-4157" b="35193"/>
          <a:stretch/>
        </p:blipFill>
        <p:spPr>
          <a:xfrm>
            <a:off x="366120" y="914400"/>
            <a:ext cx="3337920" cy="4022640"/>
          </a:xfrm>
          <a:prstGeom prst="rect">
            <a:avLst/>
          </a:prstGeom>
          <a:ln>
            <a:noFill/>
          </a:ln>
        </p:spPr>
      </p:pic>
      <p:pic>
        <p:nvPicPr>
          <p:cNvPr id="322" name="Picture 321"/>
          <p:cNvPicPr/>
          <p:nvPr/>
        </p:nvPicPr>
        <p:blipFill>
          <a:blip r:embed="rId2"/>
          <a:srcRect t="64638" r="-10716"/>
          <a:stretch/>
        </p:blipFill>
        <p:spPr>
          <a:xfrm>
            <a:off x="4289040" y="993240"/>
            <a:ext cx="3757680" cy="386532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97440" y="163800"/>
            <a:ext cx="5254200" cy="901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43000"/>
          </a:bodyPr>
          <a:lstStyle/>
          <a:p>
            <a:pPr>
              <a:lnSpc>
                <a:spcPct val="100000"/>
              </a:lnSpc>
              <a:tabLst>
                <a:tab pos="0" algn="l"/>
              </a:tabLst>
            </a:pPr>
            <a:r>
              <a:rPr lang="it" sz="4200" b="1" strike="noStrike" spc="-1">
                <a:solidFill>
                  <a:srgbClr val="1A1A1A"/>
                </a:solidFill>
                <a:latin typeface="Raleway"/>
                <a:ea typeface="Raleway"/>
              </a:rPr>
              <a:t>Project Objectives</a:t>
            </a:r>
            <a:endParaRPr lang="en-US" sz="4200" b="0" strike="noStrike" spc="-1">
              <a:latin typeface="Arial"/>
            </a:endParaRPr>
          </a:p>
        </p:txBody>
      </p:sp>
      <p:sp>
        <p:nvSpPr>
          <p:cNvPr id="123" name="CustomShape 2"/>
          <p:cNvSpPr/>
          <p:nvPr/>
        </p:nvSpPr>
        <p:spPr>
          <a:xfrm>
            <a:off x="608400" y="3148200"/>
            <a:ext cx="7806240" cy="136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marL="457200">
              <a:lnSpc>
                <a:spcPct val="100000"/>
              </a:lnSpc>
              <a:tabLst>
                <a:tab pos="0" algn="l"/>
              </a:tabLst>
            </a:pPr>
            <a:r>
              <a:rPr lang="it" sz="1600" b="0" strike="noStrike" spc="-1">
                <a:solidFill>
                  <a:srgbClr val="595959"/>
                </a:solidFill>
                <a:latin typeface="Lato"/>
                <a:ea typeface="Lato"/>
              </a:rPr>
              <a:t> </a:t>
            </a:r>
            <a:endParaRPr lang="en-US" sz="1600" b="0" strike="noStrike" spc="-1">
              <a:latin typeface="Arial"/>
            </a:endParaRPr>
          </a:p>
        </p:txBody>
      </p:sp>
      <p:sp>
        <p:nvSpPr>
          <p:cNvPr id="124" name="CustomShape 3"/>
          <p:cNvSpPr/>
          <p:nvPr/>
        </p:nvSpPr>
        <p:spPr>
          <a:xfrm rot="20889000">
            <a:off x="6465600" y="2627280"/>
            <a:ext cx="1350000" cy="56520"/>
          </a:xfrm>
          <a:prstGeom prst="roundRect">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125" name="CustomShape 4"/>
          <p:cNvSpPr/>
          <p:nvPr/>
        </p:nvSpPr>
        <p:spPr>
          <a:xfrm rot="711000" flipH="1">
            <a:off x="5179680" y="2627280"/>
            <a:ext cx="1350000" cy="55800"/>
          </a:xfrm>
          <a:prstGeom prst="roundRect">
            <a:avLst>
              <a:gd name="adj" fmla="val 50000"/>
            </a:avLst>
          </a:prstGeom>
          <a:solidFill>
            <a:srgbClr val="D9D9D9"/>
          </a:solidFill>
          <a:ln>
            <a:noFill/>
          </a:ln>
        </p:spPr>
        <p:style>
          <a:lnRef idx="0">
            <a:scrgbClr r="0" g="0" b="0"/>
          </a:lnRef>
          <a:fillRef idx="0">
            <a:scrgbClr r="0" g="0" b="0"/>
          </a:fillRef>
          <a:effectRef idx="0">
            <a:scrgbClr r="0" g="0" b="0"/>
          </a:effectRef>
          <a:fontRef idx="minor"/>
        </p:style>
      </p:sp>
      <p:grpSp>
        <p:nvGrpSpPr>
          <p:cNvPr id="126" name="Group 5"/>
          <p:cNvGrpSpPr/>
          <p:nvPr/>
        </p:nvGrpSpPr>
        <p:grpSpPr>
          <a:xfrm>
            <a:off x="5084280" y="2683440"/>
            <a:ext cx="3392280" cy="1278360"/>
            <a:chOff x="5084280" y="2683440"/>
            <a:chExt cx="3392280" cy="1278360"/>
          </a:xfrm>
        </p:grpSpPr>
        <p:sp>
          <p:nvSpPr>
            <p:cNvPr id="127" name="CustomShape 6"/>
            <p:cNvSpPr/>
            <p:nvPr/>
          </p:nvSpPr>
          <p:spPr>
            <a:xfrm rot="19752600">
              <a:off x="6363360" y="2712960"/>
              <a:ext cx="160920" cy="164160"/>
            </a:xfrm>
            <a:prstGeom prst="ellipse">
              <a:avLst/>
            </a:prstGeom>
            <a:solidFill>
              <a:srgbClr val="FFFFFF"/>
            </a:solidFill>
            <a:ln w="38160">
              <a:solidFill>
                <a:srgbClr val="858585"/>
              </a:solidFill>
              <a:round/>
            </a:ln>
          </p:spPr>
          <p:style>
            <a:lnRef idx="0">
              <a:scrgbClr r="0" g="0" b="0"/>
            </a:lnRef>
            <a:fillRef idx="0">
              <a:scrgbClr r="0" g="0" b="0"/>
            </a:fillRef>
            <a:effectRef idx="0">
              <a:scrgbClr r="0" g="0" b="0"/>
            </a:effectRef>
            <a:fontRef idx="minor"/>
          </p:style>
        </p:sp>
        <p:sp>
          <p:nvSpPr>
            <p:cNvPr id="128" name="CustomShape 7"/>
            <p:cNvSpPr/>
            <p:nvPr/>
          </p:nvSpPr>
          <p:spPr>
            <a:xfrm>
              <a:off x="6086160" y="2884680"/>
              <a:ext cx="695880" cy="28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15000"/>
                </a:lnSpc>
                <a:spcAft>
                  <a:spcPts val="1599"/>
                </a:spcAft>
                <a:tabLst>
                  <a:tab pos="0" algn="l"/>
                </a:tabLst>
              </a:pPr>
              <a:r>
                <a:rPr lang="it" sz="800" b="1" strike="noStrike" spc="-1">
                  <a:solidFill>
                    <a:srgbClr val="5E5E5E"/>
                  </a:solidFill>
                  <a:latin typeface="Roboto"/>
                  <a:ea typeface="Roboto"/>
                </a:rPr>
                <a:t>4</a:t>
              </a:r>
              <a:endParaRPr lang="en-US" sz="800" b="0" strike="noStrike" spc="-1">
                <a:latin typeface="Arial"/>
              </a:endParaRPr>
            </a:p>
          </p:txBody>
        </p:sp>
        <p:sp>
          <p:nvSpPr>
            <p:cNvPr id="129" name="CustomShape 8"/>
            <p:cNvSpPr/>
            <p:nvPr/>
          </p:nvSpPr>
          <p:spPr>
            <a:xfrm>
              <a:off x="5586120" y="3231360"/>
              <a:ext cx="2631600" cy="730440"/>
            </a:xfrm>
            <a:prstGeom prst="roundRect">
              <a:avLst>
                <a:gd name="adj" fmla="val 4485"/>
              </a:avLst>
            </a:prstGeom>
            <a:solidFill>
              <a:srgbClr val="D9D9D9"/>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p:txBody>
        </p:sp>
        <p:sp>
          <p:nvSpPr>
            <p:cNvPr id="130" name="CustomShape 9"/>
            <p:cNvSpPr/>
            <p:nvPr/>
          </p:nvSpPr>
          <p:spPr>
            <a:xfrm>
              <a:off x="5084280" y="3164040"/>
              <a:ext cx="3392280" cy="648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a:lnSpc>
                  <a:spcPct val="100000"/>
                </a:lnSpc>
                <a:tabLst>
                  <a:tab pos="0" algn="l"/>
                </a:tabLst>
              </a:pPr>
              <a:r>
                <a:rPr lang="it" sz="1200" b="1" strike="noStrike" spc="-1">
                  <a:solidFill>
                    <a:srgbClr val="EB5600"/>
                  </a:solidFill>
                  <a:latin typeface="Open Sans"/>
                  <a:ea typeface="Open Sans"/>
                </a:rPr>
                <a:t>On the next phase of development can be used to detect fraud, monitoring and control the GP services.</a:t>
              </a:r>
              <a:endParaRPr lang="en-US" sz="1200" b="0" strike="noStrike" spc="-1">
                <a:latin typeface="Arial"/>
              </a:endParaRPr>
            </a:p>
            <a:p>
              <a:pPr marL="457200" algn="ctr">
                <a:lnSpc>
                  <a:spcPct val="115000"/>
                </a:lnSpc>
                <a:spcAft>
                  <a:spcPts val="1599"/>
                </a:spcAft>
                <a:tabLst>
                  <a:tab pos="0" algn="l"/>
                </a:tabLst>
              </a:pPr>
              <a:endParaRPr lang="en-US" sz="1200" b="0" strike="noStrike" spc="-1">
                <a:latin typeface="Arial"/>
              </a:endParaRPr>
            </a:p>
          </p:txBody>
        </p:sp>
        <p:sp>
          <p:nvSpPr>
            <p:cNvPr id="131" name="CustomShape 10"/>
            <p:cNvSpPr/>
            <p:nvPr/>
          </p:nvSpPr>
          <p:spPr>
            <a:xfrm>
              <a:off x="6397560" y="3164040"/>
              <a:ext cx="88920" cy="6912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grpSp>
      <p:sp>
        <p:nvSpPr>
          <p:cNvPr id="132" name="CustomShape 11"/>
          <p:cNvSpPr/>
          <p:nvPr/>
        </p:nvSpPr>
        <p:spPr>
          <a:xfrm rot="20889000">
            <a:off x="3899880" y="2627280"/>
            <a:ext cx="1350000" cy="56520"/>
          </a:xfrm>
          <a:prstGeom prst="roundRect">
            <a:avLst>
              <a:gd name="adj" fmla="val 50000"/>
            </a:avLst>
          </a:prstGeom>
          <a:solidFill>
            <a:srgbClr val="D9D9D9"/>
          </a:solidFill>
          <a:ln>
            <a:noFill/>
          </a:ln>
        </p:spPr>
        <p:style>
          <a:lnRef idx="0">
            <a:scrgbClr r="0" g="0" b="0"/>
          </a:lnRef>
          <a:fillRef idx="0">
            <a:scrgbClr r="0" g="0" b="0"/>
          </a:fillRef>
          <a:effectRef idx="0">
            <a:scrgbClr r="0" g="0" b="0"/>
          </a:effectRef>
          <a:fontRef idx="minor"/>
        </p:style>
      </p:sp>
      <p:grpSp>
        <p:nvGrpSpPr>
          <p:cNvPr id="133" name="Group 12"/>
          <p:cNvGrpSpPr/>
          <p:nvPr/>
        </p:nvGrpSpPr>
        <p:grpSpPr>
          <a:xfrm>
            <a:off x="3681720" y="1349280"/>
            <a:ext cx="3023640" cy="1278360"/>
            <a:chOff x="3681720" y="1349280"/>
            <a:chExt cx="3023640" cy="1278360"/>
          </a:xfrm>
        </p:grpSpPr>
        <p:sp>
          <p:nvSpPr>
            <p:cNvPr id="134" name="CustomShape 13"/>
            <p:cNvSpPr/>
            <p:nvPr/>
          </p:nvSpPr>
          <p:spPr>
            <a:xfrm rot="19810800">
              <a:off x="5108760" y="2439000"/>
              <a:ext cx="159480" cy="159480"/>
            </a:xfrm>
            <a:prstGeom prst="ellipse">
              <a:avLst/>
            </a:prstGeom>
            <a:solidFill>
              <a:srgbClr val="FFFFFF"/>
            </a:solidFill>
            <a:ln w="38160">
              <a:solidFill>
                <a:srgbClr val="858585"/>
              </a:solidFill>
              <a:round/>
            </a:ln>
          </p:spPr>
          <p:style>
            <a:lnRef idx="0">
              <a:scrgbClr r="0" g="0" b="0"/>
            </a:lnRef>
            <a:fillRef idx="0">
              <a:scrgbClr r="0" g="0" b="0"/>
            </a:fillRef>
            <a:effectRef idx="0">
              <a:scrgbClr r="0" g="0" b="0"/>
            </a:effectRef>
            <a:fontRef idx="minor"/>
          </p:style>
        </p:sp>
        <p:sp>
          <p:nvSpPr>
            <p:cNvPr id="135" name="CustomShape 14"/>
            <p:cNvSpPr/>
            <p:nvPr/>
          </p:nvSpPr>
          <p:spPr>
            <a:xfrm>
              <a:off x="4845600" y="2147400"/>
              <a:ext cx="695880" cy="275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15000"/>
                </a:lnSpc>
                <a:spcAft>
                  <a:spcPts val="1599"/>
                </a:spcAft>
                <a:tabLst>
                  <a:tab pos="0" algn="l"/>
                </a:tabLst>
              </a:pPr>
              <a:r>
                <a:rPr lang="it" sz="800" b="1" strike="noStrike" spc="-1">
                  <a:solidFill>
                    <a:srgbClr val="5E5E5E"/>
                  </a:solidFill>
                  <a:latin typeface="Roboto"/>
                  <a:ea typeface="Roboto"/>
                </a:rPr>
                <a:t>3</a:t>
              </a:r>
              <a:endParaRPr lang="en-US" sz="800" b="0" strike="noStrike" spc="-1">
                <a:latin typeface="Arial"/>
              </a:endParaRPr>
            </a:p>
          </p:txBody>
        </p:sp>
        <p:sp>
          <p:nvSpPr>
            <p:cNvPr id="136" name="CustomShape 15"/>
            <p:cNvSpPr/>
            <p:nvPr/>
          </p:nvSpPr>
          <p:spPr>
            <a:xfrm>
              <a:off x="4332960" y="1382040"/>
              <a:ext cx="2140200" cy="702360"/>
            </a:xfrm>
            <a:prstGeom prst="roundRect">
              <a:avLst>
                <a:gd name="adj" fmla="val 4485"/>
              </a:avLst>
            </a:prstGeom>
            <a:solidFill>
              <a:srgbClr val="D9D9D9"/>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p:txBody>
        </p:sp>
        <p:sp>
          <p:nvSpPr>
            <p:cNvPr id="137" name="CustomShape 16"/>
            <p:cNvSpPr/>
            <p:nvPr/>
          </p:nvSpPr>
          <p:spPr>
            <a:xfrm rot="10800000">
              <a:off x="5145480" y="2082240"/>
              <a:ext cx="88920" cy="666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138" name="CustomShape 17"/>
            <p:cNvSpPr/>
            <p:nvPr/>
          </p:nvSpPr>
          <p:spPr>
            <a:xfrm>
              <a:off x="3681720" y="1349280"/>
              <a:ext cx="3023640" cy="623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algn="ctr">
                <a:lnSpc>
                  <a:spcPct val="100000"/>
                </a:lnSpc>
                <a:tabLst>
                  <a:tab pos="0" algn="l"/>
                </a:tabLst>
              </a:pPr>
              <a:r>
                <a:rPr lang="it" sz="1200" b="1" strike="noStrike" spc="-1">
                  <a:solidFill>
                    <a:srgbClr val="EB5600"/>
                  </a:solidFill>
                  <a:latin typeface="Open Sans"/>
                  <a:ea typeface="Open Sans"/>
                </a:rPr>
                <a:t>Supporting the sustainable environment with paperless application.</a:t>
              </a:r>
              <a:endParaRPr lang="en-US" sz="1200" b="0" strike="noStrike" spc="-1">
                <a:latin typeface="Arial"/>
              </a:endParaRPr>
            </a:p>
          </p:txBody>
        </p:sp>
      </p:grpSp>
      <p:sp>
        <p:nvSpPr>
          <p:cNvPr id="139" name="CustomShape 18"/>
          <p:cNvSpPr/>
          <p:nvPr/>
        </p:nvSpPr>
        <p:spPr>
          <a:xfrm rot="711000" flipH="1">
            <a:off x="2607120" y="2627280"/>
            <a:ext cx="1350000" cy="55800"/>
          </a:xfrm>
          <a:prstGeom prst="roundRect">
            <a:avLst>
              <a:gd name="adj" fmla="val 50000"/>
            </a:avLst>
          </a:prstGeom>
          <a:solidFill>
            <a:srgbClr val="0C58D3"/>
          </a:solidFill>
          <a:ln>
            <a:noFill/>
          </a:ln>
        </p:spPr>
        <p:style>
          <a:lnRef idx="0">
            <a:scrgbClr r="0" g="0" b="0"/>
          </a:lnRef>
          <a:fillRef idx="0">
            <a:scrgbClr r="0" g="0" b="0"/>
          </a:fillRef>
          <a:effectRef idx="0">
            <a:scrgbClr r="0" g="0" b="0"/>
          </a:effectRef>
          <a:fontRef idx="minor"/>
        </p:style>
      </p:sp>
      <p:grpSp>
        <p:nvGrpSpPr>
          <p:cNvPr id="140" name="Group 19"/>
          <p:cNvGrpSpPr/>
          <p:nvPr/>
        </p:nvGrpSpPr>
        <p:grpSpPr>
          <a:xfrm>
            <a:off x="2567880" y="2683440"/>
            <a:ext cx="2266200" cy="1229400"/>
            <a:chOff x="2567880" y="2683440"/>
            <a:chExt cx="2266200" cy="1229400"/>
          </a:xfrm>
        </p:grpSpPr>
        <p:sp>
          <p:nvSpPr>
            <p:cNvPr id="141" name="CustomShape 20"/>
            <p:cNvSpPr/>
            <p:nvPr/>
          </p:nvSpPr>
          <p:spPr>
            <a:xfrm>
              <a:off x="3210840" y="2877120"/>
              <a:ext cx="814320" cy="275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15000"/>
                </a:lnSpc>
                <a:spcAft>
                  <a:spcPts val="1599"/>
                </a:spcAft>
                <a:tabLst>
                  <a:tab pos="0" algn="l"/>
                </a:tabLst>
              </a:pPr>
              <a:r>
                <a:rPr lang="it" sz="800" b="1" strike="noStrike" spc="-1">
                  <a:solidFill>
                    <a:srgbClr val="0C58D3"/>
                  </a:solidFill>
                  <a:latin typeface="Roboto"/>
                  <a:ea typeface="Roboto"/>
                </a:rPr>
                <a:t>2</a:t>
              </a:r>
              <a:endParaRPr lang="en-US" sz="800" b="0" strike="noStrike" spc="-1">
                <a:latin typeface="Arial"/>
              </a:endParaRPr>
            </a:p>
          </p:txBody>
        </p:sp>
        <p:sp>
          <p:nvSpPr>
            <p:cNvPr id="142" name="CustomShape 21"/>
            <p:cNvSpPr/>
            <p:nvPr/>
          </p:nvSpPr>
          <p:spPr>
            <a:xfrm rot="20034000">
              <a:off x="3517200" y="2714400"/>
              <a:ext cx="180360" cy="164880"/>
            </a:xfrm>
            <a:prstGeom prst="ellipse">
              <a:avLst/>
            </a:prstGeom>
            <a:solidFill>
              <a:srgbClr val="FFFFFF"/>
            </a:solidFill>
            <a:ln w="38160">
              <a:solidFill>
                <a:srgbClr val="0C58D3"/>
              </a:solidFill>
              <a:round/>
            </a:ln>
          </p:spPr>
          <p:style>
            <a:lnRef idx="0">
              <a:scrgbClr r="0" g="0" b="0"/>
            </a:lnRef>
            <a:fillRef idx="0">
              <a:scrgbClr r="0" g="0" b="0"/>
            </a:fillRef>
            <a:effectRef idx="0">
              <a:scrgbClr r="0" g="0" b="0"/>
            </a:effectRef>
            <a:fontRef idx="minor"/>
          </p:style>
        </p:sp>
        <p:sp>
          <p:nvSpPr>
            <p:cNvPr id="143" name="CustomShape 22"/>
            <p:cNvSpPr/>
            <p:nvPr/>
          </p:nvSpPr>
          <p:spPr>
            <a:xfrm>
              <a:off x="2616840" y="3210480"/>
              <a:ext cx="2002680" cy="702360"/>
            </a:xfrm>
            <a:prstGeom prst="roundRect">
              <a:avLst>
                <a:gd name="adj" fmla="val 4485"/>
              </a:avLst>
            </a:prstGeom>
            <a:solidFill>
              <a:srgbClr val="0C58D3"/>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p:txBody>
        </p:sp>
        <p:sp>
          <p:nvSpPr>
            <p:cNvPr id="144" name="CustomShape 23"/>
            <p:cNvSpPr/>
            <p:nvPr/>
          </p:nvSpPr>
          <p:spPr>
            <a:xfrm>
              <a:off x="2567880" y="3171600"/>
              <a:ext cx="2266200" cy="623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200" b="0" strike="noStrike" spc="-1">
                  <a:solidFill>
                    <a:srgbClr val="FFFFFF"/>
                  </a:solidFill>
                  <a:latin typeface="Open Sans"/>
                  <a:ea typeface="Open Sans"/>
                </a:rPr>
                <a:t>Helping patient to visit the GP online via platform and get a treatment faster</a:t>
              </a:r>
              <a:endParaRPr lang="en-US" sz="1200" b="0" strike="noStrike" spc="-1">
                <a:latin typeface="Arial"/>
              </a:endParaRPr>
            </a:p>
            <a:p>
              <a:pPr algn="ctr">
                <a:lnSpc>
                  <a:spcPct val="115000"/>
                </a:lnSpc>
                <a:spcAft>
                  <a:spcPts val="1599"/>
                </a:spcAft>
                <a:tabLst>
                  <a:tab pos="0" algn="l"/>
                </a:tabLst>
              </a:pPr>
              <a:endParaRPr lang="en-US" sz="1200" b="0" strike="noStrike" spc="-1">
                <a:latin typeface="Arial"/>
              </a:endParaRPr>
            </a:p>
          </p:txBody>
        </p:sp>
        <p:sp>
          <p:nvSpPr>
            <p:cNvPr id="145" name="CustomShape 24"/>
            <p:cNvSpPr/>
            <p:nvPr/>
          </p:nvSpPr>
          <p:spPr>
            <a:xfrm>
              <a:off x="3566160" y="3145680"/>
              <a:ext cx="104400" cy="66600"/>
            </a:xfrm>
            <a:prstGeom prst="triangle">
              <a:avLst>
                <a:gd name="adj" fmla="val 50000"/>
              </a:avLst>
            </a:prstGeom>
            <a:solidFill>
              <a:srgbClr val="0C58D3"/>
            </a:solidFill>
            <a:ln>
              <a:noFill/>
            </a:ln>
          </p:spPr>
          <p:style>
            <a:lnRef idx="0">
              <a:scrgbClr r="0" g="0" b="0"/>
            </a:lnRef>
            <a:fillRef idx="0">
              <a:scrgbClr r="0" g="0" b="0"/>
            </a:fillRef>
            <a:effectRef idx="0">
              <a:scrgbClr r="0" g="0" b="0"/>
            </a:effectRef>
            <a:fontRef idx="minor"/>
          </p:style>
        </p:sp>
      </p:grpSp>
      <p:sp>
        <p:nvSpPr>
          <p:cNvPr id="146" name="CustomShape 25"/>
          <p:cNvSpPr/>
          <p:nvPr/>
        </p:nvSpPr>
        <p:spPr>
          <a:xfrm rot="20889000">
            <a:off x="1333800" y="2627280"/>
            <a:ext cx="1350000" cy="56520"/>
          </a:xfrm>
          <a:prstGeom prst="roundRect">
            <a:avLst>
              <a:gd name="adj" fmla="val 50000"/>
            </a:avLst>
          </a:prstGeom>
          <a:solidFill>
            <a:srgbClr val="0C58D3"/>
          </a:solidFill>
          <a:ln>
            <a:noFill/>
          </a:ln>
        </p:spPr>
        <p:style>
          <a:lnRef idx="0">
            <a:scrgbClr r="0" g="0" b="0"/>
          </a:lnRef>
          <a:fillRef idx="0">
            <a:scrgbClr r="0" g="0" b="0"/>
          </a:fillRef>
          <a:effectRef idx="0">
            <a:scrgbClr r="0" g="0" b="0"/>
          </a:effectRef>
          <a:fontRef idx="minor"/>
        </p:style>
      </p:sp>
      <p:grpSp>
        <p:nvGrpSpPr>
          <p:cNvPr id="147" name="Group 26"/>
          <p:cNvGrpSpPr/>
          <p:nvPr/>
        </p:nvGrpSpPr>
        <p:grpSpPr>
          <a:xfrm>
            <a:off x="1342440" y="1349280"/>
            <a:ext cx="2498040" cy="1278360"/>
            <a:chOff x="1342440" y="1349280"/>
            <a:chExt cx="2498040" cy="1278360"/>
          </a:xfrm>
        </p:grpSpPr>
        <p:sp>
          <p:nvSpPr>
            <p:cNvPr id="148" name="CustomShape 27"/>
            <p:cNvSpPr/>
            <p:nvPr/>
          </p:nvSpPr>
          <p:spPr>
            <a:xfrm>
              <a:off x="1789920" y="1382040"/>
              <a:ext cx="1711800" cy="702360"/>
            </a:xfrm>
            <a:prstGeom prst="roundRect">
              <a:avLst>
                <a:gd name="adj" fmla="val 4485"/>
              </a:avLst>
            </a:prstGeom>
            <a:solidFill>
              <a:srgbClr val="0C58D3"/>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endParaRPr lang="en-US" sz="1800" b="0" strike="noStrike" spc="-1">
                <a:latin typeface="Arial"/>
              </a:endParaRPr>
            </a:p>
          </p:txBody>
        </p:sp>
        <p:sp>
          <p:nvSpPr>
            <p:cNvPr id="149" name="CustomShape 28"/>
            <p:cNvSpPr/>
            <p:nvPr/>
          </p:nvSpPr>
          <p:spPr>
            <a:xfrm>
              <a:off x="2296800" y="2147400"/>
              <a:ext cx="695880" cy="275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15000"/>
                </a:lnSpc>
                <a:spcAft>
                  <a:spcPts val="1599"/>
                </a:spcAft>
                <a:tabLst>
                  <a:tab pos="0" algn="l"/>
                </a:tabLst>
              </a:pPr>
              <a:r>
                <a:rPr lang="it" sz="800" b="1" strike="noStrike" spc="-1">
                  <a:solidFill>
                    <a:srgbClr val="0C58D3"/>
                  </a:solidFill>
                  <a:latin typeface="Roboto"/>
                  <a:ea typeface="Roboto"/>
                </a:rPr>
                <a:t>1</a:t>
              </a:r>
              <a:endParaRPr lang="en-US" sz="800" b="0" strike="noStrike" spc="-1">
                <a:latin typeface="Arial"/>
              </a:endParaRPr>
            </a:p>
          </p:txBody>
        </p:sp>
        <p:sp>
          <p:nvSpPr>
            <p:cNvPr id="150" name="CustomShape 29"/>
            <p:cNvSpPr/>
            <p:nvPr/>
          </p:nvSpPr>
          <p:spPr>
            <a:xfrm rot="10800000">
              <a:off x="2602440" y="2082240"/>
              <a:ext cx="88920" cy="66600"/>
            </a:xfrm>
            <a:prstGeom prst="triangle">
              <a:avLst>
                <a:gd name="adj" fmla="val 50000"/>
              </a:avLst>
            </a:prstGeom>
            <a:solidFill>
              <a:srgbClr val="0C58D3"/>
            </a:solidFill>
            <a:ln>
              <a:noFill/>
            </a:ln>
          </p:spPr>
          <p:style>
            <a:lnRef idx="0">
              <a:scrgbClr r="0" g="0" b="0"/>
            </a:lnRef>
            <a:fillRef idx="0">
              <a:scrgbClr r="0" g="0" b="0"/>
            </a:fillRef>
            <a:effectRef idx="0">
              <a:scrgbClr r="0" g="0" b="0"/>
            </a:effectRef>
            <a:fontRef idx="minor"/>
          </p:style>
        </p:sp>
        <p:sp>
          <p:nvSpPr>
            <p:cNvPr id="151" name="CustomShape 30"/>
            <p:cNvSpPr/>
            <p:nvPr/>
          </p:nvSpPr>
          <p:spPr>
            <a:xfrm>
              <a:off x="1342440" y="1349280"/>
              <a:ext cx="2498040" cy="623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a:lnSpc>
                  <a:spcPct val="100000"/>
                </a:lnSpc>
                <a:tabLst>
                  <a:tab pos="0" algn="l"/>
                </a:tabLst>
              </a:pPr>
              <a:r>
                <a:rPr lang="it" sz="1200" b="0" strike="noStrike" spc="-1">
                  <a:solidFill>
                    <a:srgbClr val="FFFFFF"/>
                  </a:solidFill>
                  <a:latin typeface="Open Sans"/>
                  <a:ea typeface="Open Sans"/>
                </a:rPr>
                <a:t>As a mediator for connecting the patient and the GP.</a:t>
              </a:r>
              <a:endParaRPr lang="en-US" sz="1200" b="0" strike="noStrike" spc="-1">
                <a:latin typeface="Arial"/>
              </a:endParaRPr>
            </a:p>
          </p:txBody>
        </p:sp>
        <p:sp>
          <p:nvSpPr>
            <p:cNvPr id="152" name="CustomShape 31"/>
            <p:cNvSpPr/>
            <p:nvPr/>
          </p:nvSpPr>
          <p:spPr>
            <a:xfrm rot="19810800">
              <a:off x="2562840" y="2439000"/>
              <a:ext cx="159480" cy="159480"/>
            </a:xfrm>
            <a:prstGeom prst="ellipse">
              <a:avLst/>
            </a:prstGeom>
            <a:solidFill>
              <a:srgbClr val="FFFFFF"/>
            </a:solidFill>
            <a:ln w="38160">
              <a:solidFill>
                <a:srgbClr val="0C58D3"/>
              </a:solidFill>
              <a:round/>
            </a:ln>
          </p:spPr>
          <p:style>
            <a:lnRef idx="0">
              <a:scrgbClr r="0" g="0" b="0"/>
            </a:lnRef>
            <a:fillRef idx="0">
              <a:scrgbClr r="0" g="0" b="0"/>
            </a:fillRef>
            <a:effectRef idx="0">
              <a:scrgbClr r="0" g="0" b="0"/>
            </a:effectRef>
            <a:fontRef idx="minor"/>
          </p:style>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97440" y="163800"/>
            <a:ext cx="5254200" cy="901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43000"/>
          </a:bodyPr>
          <a:lstStyle/>
          <a:p>
            <a:pPr>
              <a:lnSpc>
                <a:spcPct val="100000"/>
              </a:lnSpc>
              <a:tabLst>
                <a:tab pos="0" algn="l"/>
              </a:tabLst>
            </a:pPr>
            <a:r>
              <a:rPr lang="it" sz="4200" b="1" strike="noStrike" spc="-1">
                <a:solidFill>
                  <a:srgbClr val="1A1A1A"/>
                </a:solidFill>
                <a:latin typeface="Raleway"/>
                <a:ea typeface="Raleway"/>
              </a:rPr>
              <a:t>    Project Scope (I)</a:t>
            </a:r>
            <a:endParaRPr lang="en-US" sz="4200" b="0" strike="noStrike" spc="-1">
              <a:latin typeface="Arial"/>
            </a:endParaRPr>
          </a:p>
        </p:txBody>
      </p:sp>
      <p:sp>
        <p:nvSpPr>
          <p:cNvPr id="154" name="CustomShape 2"/>
          <p:cNvSpPr/>
          <p:nvPr/>
        </p:nvSpPr>
        <p:spPr>
          <a:xfrm>
            <a:off x="1450080" y="1450080"/>
            <a:ext cx="6294960" cy="1780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50000"/>
              </a:lnSpc>
              <a:tabLst>
                <a:tab pos="0" algn="l"/>
              </a:tabLst>
            </a:pPr>
            <a:r>
              <a:rPr lang="it" sz="1400" b="1" strike="noStrike" spc="-1">
                <a:solidFill>
                  <a:srgbClr val="EB5600"/>
                </a:solidFill>
                <a:latin typeface="Arial"/>
                <a:ea typeface="Arial"/>
              </a:rPr>
              <a:t>The scope related to GP application which is can be accessed by GP via personal PC, connected to extranet, served by secured peer to peer connection and the transmission between patient’s data and GP’s data made by API json format or xml data format through REST API with Oauth 2.0 authentication token.</a:t>
            </a:r>
            <a:endParaRPr lang="en-US" sz="1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397440" y="163800"/>
            <a:ext cx="5254200" cy="901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43000"/>
          </a:bodyPr>
          <a:lstStyle/>
          <a:p>
            <a:pPr>
              <a:lnSpc>
                <a:spcPct val="100000"/>
              </a:lnSpc>
              <a:tabLst>
                <a:tab pos="0" algn="l"/>
              </a:tabLst>
            </a:pPr>
            <a:r>
              <a:rPr lang="it" sz="4200" b="1" strike="noStrike" spc="-1">
                <a:solidFill>
                  <a:srgbClr val="1A1A1A"/>
                </a:solidFill>
                <a:latin typeface="Raleway"/>
                <a:ea typeface="Raleway"/>
              </a:rPr>
              <a:t>    Project Scope (II)</a:t>
            </a:r>
            <a:endParaRPr lang="en-US" sz="4200" b="0" strike="noStrike" spc="-1">
              <a:latin typeface="Arial"/>
            </a:endParaRPr>
          </a:p>
        </p:txBody>
      </p:sp>
      <p:sp>
        <p:nvSpPr>
          <p:cNvPr id="156" name="CustomShape 2"/>
          <p:cNvSpPr/>
          <p:nvPr/>
        </p:nvSpPr>
        <p:spPr>
          <a:xfrm>
            <a:off x="1450080" y="1450080"/>
            <a:ext cx="6294960" cy="1780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50000"/>
              </a:lnSpc>
              <a:tabLst>
                <a:tab pos="0" algn="l"/>
              </a:tabLst>
            </a:pPr>
            <a:r>
              <a:rPr lang="it" sz="1400" b="1" strike="noStrike" spc="-1">
                <a:solidFill>
                  <a:srgbClr val="EB5600"/>
                </a:solidFill>
                <a:latin typeface="Arial"/>
                <a:ea typeface="Arial"/>
              </a:rPr>
              <a:t>The business process start from patient’s action by booking the schedule to visit GP, but GP also as a human have their own situation and urgent matter, GP can choose to block the date and time where the GP is not available, in GP application, there will be a feature to block the option and reason for absent.</a:t>
            </a:r>
            <a:endParaRPr lang="en-US" sz="1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397440" y="163800"/>
            <a:ext cx="5254200" cy="901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43000"/>
          </a:bodyPr>
          <a:lstStyle/>
          <a:p>
            <a:pPr>
              <a:lnSpc>
                <a:spcPct val="100000"/>
              </a:lnSpc>
              <a:tabLst>
                <a:tab pos="0" algn="l"/>
              </a:tabLst>
            </a:pPr>
            <a:r>
              <a:rPr lang="it" sz="4200" b="1" strike="noStrike" spc="-1">
                <a:solidFill>
                  <a:srgbClr val="1A1A1A"/>
                </a:solidFill>
                <a:latin typeface="Raleway"/>
                <a:ea typeface="Raleway"/>
              </a:rPr>
              <a:t>    Target Geography</a:t>
            </a:r>
            <a:endParaRPr lang="en-US" sz="4200" b="0" strike="noStrike" spc="-1">
              <a:latin typeface="Arial"/>
            </a:endParaRPr>
          </a:p>
        </p:txBody>
      </p:sp>
      <p:pic>
        <p:nvPicPr>
          <p:cNvPr id="158" name="Google Shape;140;p17"/>
          <p:cNvPicPr/>
          <p:nvPr/>
        </p:nvPicPr>
        <p:blipFill>
          <a:blip r:embed="rId2">
            <a:alphaModFix amt="30000"/>
          </a:blip>
          <a:stretch/>
        </p:blipFill>
        <p:spPr>
          <a:xfrm>
            <a:off x="5159520" y="1181160"/>
            <a:ext cx="2647440" cy="2647440"/>
          </a:xfrm>
          <a:prstGeom prst="rect">
            <a:avLst/>
          </a:prstGeom>
          <a:ln>
            <a:noFill/>
          </a:ln>
        </p:spPr>
      </p:pic>
      <p:graphicFrame>
        <p:nvGraphicFramePr>
          <p:cNvPr id="159" name="Table 2"/>
          <p:cNvGraphicFramePr/>
          <p:nvPr/>
        </p:nvGraphicFramePr>
        <p:xfrm>
          <a:off x="1051560" y="1434600"/>
          <a:ext cx="3352680" cy="2362680"/>
        </p:xfrm>
        <a:graphic>
          <a:graphicData uri="http://schemas.openxmlformats.org/drawingml/2006/table">
            <a:tbl>
              <a:tblPr/>
              <a:tblGrid>
                <a:gridCol w="1676520">
                  <a:extLst>
                    <a:ext uri="{9D8B030D-6E8A-4147-A177-3AD203B41FA5}">
                      <a16:colId xmlns:a16="http://schemas.microsoft.com/office/drawing/2014/main" val="20000"/>
                    </a:ext>
                  </a:extLst>
                </a:gridCol>
                <a:gridCol w="1676520">
                  <a:extLst>
                    <a:ext uri="{9D8B030D-6E8A-4147-A177-3AD203B41FA5}">
                      <a16:colId xmlns:a16="http://schemas.microsoft.com/office/drawing/2014/main" val="20001"/>
                    </a:ext>
                  </a:extLst>
                </a:gridCol>
              </a:tblGrid>
              <a:tr h="582120">
                <a:tc>
                  <a:txBody>
                    <a:bodyPr/>
                    <a:lstStyle/>
                    <a:p>
                      <a:pPr>
                        <a:lnSpc>
                          <a:spcPct val="100000"/>
                        </a:lnSpc>
                        <a:tabLst>
                          <a:tab pos="0" algn="l"/>
                        </a:tabLst>
                      </a:pPr>
                      <a:r>
                        <a:rPr lang="it" sz="1400" b="0" strike="noStrike" spc="-1">
                          <a:solidFill>
                            <a:srgbClr val="FFFFFF"/>
                          </a:solidFill>
                          <a:latin typeface="Arial"/>
                          <a:ea typeface="Arial"/>
                        </a:rPr>
                        <a:t>Short term deployment</a:t>
                      </a:r>
                      <a:endParaRPr lang="en-US"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595959"/>
                    </a:solidFill>
                  </a:tcPr>
                </a:tc>
                <a:tc>
                  <a:txBody>
                    <a:bodyPr/>
                    <a:lstStyle/>
                    <a:p>
                      <a:pPr>
                        <a:lnSpc>
                          <a:spcPct val="100000"/>
                        </a:lnSpc>
                        <a:tabLst>
                          <a:tab pos="0" algn="l"/>
                        </a:tabLst>
                      </a:pPr>
                      <a:r>
                        <a:rPr lang="it" sz="1400" b="0" strike="noStrike" spc="-1">
                          <a:solidFill>
                            <a:srgbClr val="FFFFFF"/>
                          </a:solidFill>
                          <a:latin typeface="Arial"/>
                          <a:ea typeface="Arial"/>
                        </a:rPr>
                        <a:t>Long term deployment</a:t>
                      </a:r>
                      <a:endParaRPr lang="en-US"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B5600"/>
                    </a:solidFill>
                  </a:tcPr>
                </a:tc>
                <a:extLst>
                  <a:ext uri="{0D108BD9-81ED-4DB2-BD59-A6C34878D82A}">
                    <a16:rowId xmlns:a16="http://schemas.microsoft.com/office/drawing/2014/main" val="10000"/>
                  </a:ext>
                </a:extLst>
              </a:tr>
              <a:tr h="1780920">
                <a:tc>
                  <a:txBody>
                    <a:bodyPr/>
                    <a:lstStyle/>
                    <a:p>
                      <a:pPr>
                        <a:lnSpc>
                          <a:spcPct val="100000"/>
                        </a:lnSpc>
                        <a:tabLst>
                          <a:tab pos="0" algn="l"/>
                        </a:tabLst>
                      </a:pPr>
                      <a:r>
                        <a:rPr lang="it" sz="1400" b="0" strike="noStrike" spc="-1">
                          <a:solidFill>
                            <a:srgbClr val="000000"/>
                          </a:solidFill>
                          <a:latin typeface="Arial"/>
                          <a:ea typeface="Arial"/>
                        </a:rPr>
                        <a:t>Only for each of the region in italy, starting from Lombardia region.</a:t>
                      </a:r>
                      <a:endParaRPr lang="en-US"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it" sz="1400" b="0" strike="noStrike" spc="-1">
                          <a:solidFill>
                            <a:srgbClr val="000000"/>
                          </a:solidFill>
                          <a:latin typeface="Arial"/>
                          <a:ea typeface="Arial"/>
                        </a:rPr>
                        <a:t>Connecting all of the region in Italy, so the citizen of the other region of Italy can access a good GP services by reference in a different region.</a:t>
                      </a:r>
                      <a:endParaRPr lang="en-US"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611280" y="140400"/>
            <a:ext cx="5212800" cy="1017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54000"/>
          </a:bodyPr>
          <a:lstStyle/>
          <a:p>
            <a:pPr>
              <a:lnSpc>
                <a:spcPct val="100000"/>
              </a:lnSpc>
              <a:tabLst>
                <a:tab pos="0" algn="l"/>
              </a:tabLst>
            </a:pPr>
            <a:r>
              <a:rPr lang="it" sz="4200" b="1" strike="noStrike" spc="-1">
                <a:solidFill>
                  <a:srgbClr val="1A1A1A"/>
                </a:solidFill>
                <a:latin typeface="Raleway"/>
                <a:ea typeface="Raleway"/>
              </a:rPr>
              <a:t>Business Process (I)</a:t>
            </a:r>
            <a:endParaRPr lang="en-US" sz="4200" b="0" strike="noStrike" spc="-1">
              <a:latin typeface="Arial"/>
            </a:endParaRPr>
          </a:p>
        </p:txBody>
      </p:sp>
      <p:sp>
        <p:nvSpPr>
          <p:cNvPr id="161" name="CustomShape 2"/>
          <p:cNvSpPr/>
          <p:nvPr/>
        </p:nvSpPr>
        <p:spPr>
          <a:xfrm>
            <a:off x="3892320" y="1430280"/>
            <a:ext cx="1537200" cy="441360"/>
          </a:xfrm>
          <a:prstGeom prst="roundRect">
            <a:avLst>
              <a:gd name="adj" fmla="val 50000"/>
            </a:avLst>
          </a:prstGeom>
          <a:solidFill>
            <a:srgbClr val="0944A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000" b="0" strike="noStrike" spc="-1">
                <a:solidFill>
                  <a:srgbClr val="FFFFFF"/>
                </a:solidFill>
                <a:latin typeface="Roboto"/>
                <a:ea typeface="Roboto"/>
              </a:rPr>
              <a:t>GP’s Application </a:t>
            </a:r>
            <a:endParaRPr lang="en-US" sz="1000" b="0" strike="noStrike" spc="-1">
              <a:latin typeface="Arial"/>
            </a:endParaRPr>
          </a:p>
        </p:txBody>
      </p:sp>
      <p:sp>
        <p:nvSpPr>
          <p:cNvPr id="162" name="CustomShape 3"/>
          <p:cNvSpPr/>
          <p:nvPr/>
        </p:nvSpPr>
        <p:spPr>
          <a:xfrm>
            <a:off x="5747400" y="2350440"/>
            <a:ext cx="1537200" cy="441360"/>
          </a:xfrm>
          <a:prstGeom prst="roundRect">
            <a:avLst>
              <a:gd name="adj" fmla="val 50000"/>
            </a:avLst>
          </a:prstGeom>
          <a:solidFill>
            <a:srgbClr val="0D5DDF"/>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000" b="0" strike="noStrike" spc="-1">
                <a:solidFill>
                  <a:srgbClr val="FFFFFF"/>
                </a:solidFill>
                <a:latin typeface="Roboto"/>
                <a:ea typeface="Roboto"/>
              </a:rPr>
              <a:t>Medical Prescription</a:t>
            </a:r>
            <a:endParaRPr lang="en-US" sz="1000" b="0" strike="noStrike" spc="-1">
              <a:latin typeface="Arial"/>
            </a:endParaRPr>
          </a:p>
        </p:txBody>
      </p:sp>
      <p:sp>
        <p:nvSpPr>
          <p:cNvPr id="163" name="CustomShape 4"/>
          <p:cNvSpPr/>
          <p:nvPr/>
        </p:nvSpPr>
        <p:spPr>
          <a:xfrm>
            <a:off x="213480" y="2350440"/>
            <a:ext cx="1537200" cy="441360"/>
          </a:xfrm>
          <a:prstGeom prst="roundRect">
            <a:avLst>
              <a:gd name="adj" fmla="val 50000"/>
            </a:avLst>
          </a:prstGeom>
          <a:solidFill>
            <a:srgbClr val="0D5DDF"/>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000" b="0" strike="noStrike" spc="-1">
                <a:solidFill>
                  <a:srgbClr val="FFFFFF"/>
                </a:solidFill>
                <a:latin typeface="Roboto"/>
                <a:ea typeface="Roboto"/>
              </a:rPr>
              <a:t>Reservation/Booking</a:t>
            </a:r>
            <a:endParaRPr lang="en-US" sz="1000" b="0" strike="noStrike" spc="-1">
              <a:latin typeface="Arial"/>
            </a:endParaRPr>
          </a:p>
        </p:txBody>
      </p:sp>
      <p:sp>
        <p:nvSpPr>
          <p:cNvPr id="164" name="CustomShape 5"/>
          <p:cNvSpPr/>
          <p:nvPr/>
        </p:nvSpPr>
        <p:spPr>
          <a:xfrm>
            <a:off x="1069200" y="3263760"/>
            <a:ext cx="1537200" cy="4413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000" b="0" strike="noStrike" spc="-1">
                <a:solidFill>
                  <a:srgbClr val="FFFFFF"/>
                </a:solidFill>
                <a:latin typeface="Roboto"/>
                <a:ea typeface="Roboto"/>
              </a:rPr>
              <a:t>Online meeting </a:t>
            </a:r>
            <a:endParaRPr lang="en-US" sz="1000" b="0" strike="noStrike" spc="-1">
              <a:latin typeface="Arial"/>
            </a:endParaRPr>
          </a:p>
        </p:txBody>
      </p:sp>
      <p:sp>
        <p:nvSpPr>
          <p:cNvPr id="165" name="CustomShape 6"/>
          <p:cNvSpPr/>
          <p:nvPr/>
        </p:nvSpPr>
        <p:spPr>
          <a:xfrm>
            <a:off x="2732400" y="3263760"/>
            <a:ext cx="1537200" cy="4413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000" b="0" strike="noStrike" spc="-1">
                <a:solidFill>
                  <a:srgbClr val="FFFFFF"/>
                </a:solidFill>
                <a:latin typeface="Roboto"/>
                <a:ea typeface="Roboto"/>
              </a:rPr>
              <a:t>Offline meeting</a:t>
            </a:r>
            <a:endParaRPr lang="en-US" sz="1000" b="0" strike="noStrike" spc="-1">
              <a:latin typeface="Arial"/>
            </a:endParaRPr>
          </a:p>
        </p:txBody>
      </p:sp>
      <p:sp>
        <p:nvSpPr>
          <p:cNvPr id="166" name="CustomShape 7"/>
          <p:cNvSpPr/>
          <p:nvPr/>
        </p:nvSpPr>
        <p:spPr>
          <a:xfrm>
            <a:off x="4605840" y="3250080"/>
            <a:ext cx="1537200" cy="4413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000" b="0" strike="noStrike" spc="-1">
                <a:solidFill>
                  <a:srgbClr val="FFFFFF"/>
                </a:solidFill>
                <a:latin typeface="Roboto"/>
                <a:ea typeface="Roboto"/>
              </a:rPr>
              <a:t>Dosage</a:t>
            </a:r>
            <a:endParaRPr lang="en-US" sz="1000" b="0" strike="noStrike" spc="-1">
              <a:latin typeface="Arial"/>
            </a:endParaRPr>
          </a:p>
        </p:txBody>
      </p:sp>
      <p:sp>
        <p:nvSpPr>
          <p:cNvPr id="167" name="CustomShape 8"/>
          <p:cNvSpPr/>
          <p:nvPr/>
        </p:nvSpPr>
        <p:spPr>
          <a:xfrm>
            <a:off x="6608160" y="3263760"/>
            <a:ext cx="1537200" cy="4413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000" b="0" strike="noStrike" spc="-1">
                <a:solidFill>
                  <a:srgbClr val="FFFFFF"/>
                </a:solidFill>
                <a:latin typeface="Roboto"/>
                <a:ea typeface="Roboto"/>
              </a:rPr>
              <a:t>Procedure</a:t>
            </a:r>
            <a:endParaRPr lang="en-US" sz="1000" b="0" strike="noStrike" spc="-1">
              <a:latin typeface="Arial"/>
            </a:endParaRPr>
          </a:p>
        </p:txBody>
      </p:sp>
      <p:sp>
        <p:nvSpPr>
          <p:cNvPr id="168" name="CustomShape 9"/>
          <p:cNvSpPr/>
          <p:nvPr/>
        </p:nvSpPr>
        <p:spPr>
          <a:xfrm rot="16200000" flipH="1">
            <a:off x="5349960" y="1184040"/>
            <a:ext cx="477000" cy="1854000"/>
          </a:xfrm>
          <a:prstGeom prst="bentConnector3">
            <a:avLst>
              <a:gd name="adj1" fmla="val 49992"/>
            </a:avLst>
          </a:prstGeom>
          <a:noFill/>
          <a:ln w="9360">
            <a:solidFill>
              <a:srgbClr val="C2C2C2"/>
            </a:solidFill>
            <a:round/>
          </a:ln>
        </p:spPr>
        <p:style>
          <a:lnRef idx="0">
            <a:scrgbClr r="0" g="0" b="0"/>
          </a:lnRef>
          <a:fillRef idx="0">
            <a:scrgbClr r="0" g="0" b="0"/>
          </a:fillRef>
          <a:effectRef idx="0">
            <a:scrgbClr r="0" g="0" b="0"/>
          </a:effectRef>
          <a:fontRef idx="minor"/>
        </p:style>
      </p:sp>
      <p:sp>
        <p:nvSpPr>
          <p:cNvPr id="169" name="CustomShape 10"/>
          <p:cNvSpPr/>
          <p:nvPr/>
        </p:nvSpPr>
        <p:spPr>
          <a:xfrm rot="16200000">
            <a:off x="2701080" y="401040"/>
            <a:ext cx="230400" cy="3668040"/>
          </a:xfrm>
          <a:prstGeom prst="bentConnector2">
            <a:avLst/>
          </a:prstGeom>
          <a:noFill/>
          <a:ln w="9360">
            <a:solidFill>
              <a:srgbClr val="C2C2C2"/>
            </a:solidFill>
            <a:round/>
          </a:ln>
        </p:spPr>
        <p:style>
          <a:lnRef idx="0">
            <a:scrgbClr r="0" g="0" b="0"/>
          </a:lnRef>
          <a:fillRef idx="0">
            <a:scrgbClr r="0" g="0" b="0"/>
          </a:fillRef>
          <a:effectRef idx="0">
            <a:scrgbClr r="0" g="0" b="0"/>
          </a:effectRef>
          <a:fontRef idx="minor"/>
        </p:style>
      </p:sp>
      <p:sp>
        <p:nvSpPr>
          <p:cNvPr id="170" name="CustomShape 11"/>
          <p:cNvSpPr/>
          <p:nvPr/>
        </p:nvSpPr>
        <p:spPr>
          <a:xfrm rot="16200000" flipH="1">
            <a:off x="2919240" y="2682000"/>
            <a:ext cx="469800" cy="691560"/>
          </a:xfrm>
          <a:prstGeom prst="bentConnector3">
            <a:avLst>
              <a:gd name="adj1" fmla="val 50000"/>
            </a:avLst>
          </a:prstGeom>
          <a:noFill/>
          <a:ln w="9360">
            <a:solidFill>
              <a:srgbClr val="C2C2C2"/>
            </a:solidFill>
            <a:round/>
          </a:ln>
        </p:spPr>
        <p:style>
          <a:lnRef idx="0">
            <a:scrgbClr r="0" g="0" b="0"/>
          </a:lnRef>
          <a:fillRef idx="0">
            <a:scrgbClr r="0" g="0" b="0"/>
          </a:fillRef>
          <a:effectRef idx="0">
            <a:scrgbClr r="0" g="0" b="0"/>
          </a:effectRef>
          <a:fontRef idx="minor"/>
        </p:style>
      </p:sp>
      <p:sp>
        <p:nvSpPr>
          <p:cNvPr id="171" name="CustomShape 12"/>
          <p:cNvSpPr/>
          <p:nvPr/>
        </p:nvSpPr>
        <p:spPr>
          <a:xfrm rot="16200000">
            <a:off x="2556720" y="2307600"/>
            <a:ext cx="237600" cy="1674720"/>
          </a:xfrm>
          <a:prstGeom prst="bentConnector2">
            <a:avLst/>
          </a:prstGeom>
          <a:noFill/>
          <a:ln w="9360">
            <a:solidFill>
              <a:srgbClr val="C2C2C2"/>
            </a:solidFill>
            <a:round/>
          </a:ln>
        </p:spPr>
        <p:style>
          <a:lnRef idx="0">
            <a:scrgbClr r="0" g="0" b="0"/>
          </a:lnRef>
          <a:fillRef idx="0">
            <a:scrgbClr r="0" g="0" b="0"/>
          </a:fillRef>
          <a:effectRef idx="0">
            <a:scrgbClr r="0" g="0" b="0"/>
          </a:effectRef>
          <a:fontRef idx="minor"/>
        </p:style>
      </p:sp>
      <p:sp>
        <p:nvSpPr>
          <p:cNvPr id="172" name="CustomShape 13"/>
          <p:cNvSpPr/>
          <p:nvPr/>
        </p:nvSpPr>
        <p:spPr>
          <a:xfrm>
            <a:off x="6547680" y="3024000"/>
            <a:ext cx="828000" cy="221400"/>
          </a:xfrm>
          <a:prstGeom prst="bentConnector3">
            <a:avLst>
              <a:gd name="adj1" fmla="val 101637"/>
            </a:avLst>
          </a:prstGeom>
          <a:noFill/>
          <a:ln w="9360">
            <a:solidFill>
              <a:srgbClr val="C2C2C2"/>
            </a:solidFill>
            <a:round/>
          </a:ln>
        </p:spPr>
        <p:style>
          <a:lnRef idx="0">
            <a:scrgbClr r="0" g="0" b="0"/>
          </a:lnRef>
          <a:fillRef idx="0">
            <a:scrgbClr r="0" g="0" b="0"/>
          </a:fillRef>
          <a:effectRef idx="0">
            <a:scrgbClr r="0" g="0" b="0"/>
          </a:effectRef>
          <a:fontRef idx="minor"/>
        </p:style>
      </p:sp>
      <p:sp>
        <p:nvSpPr>
          <p:cNvPr id="173" name="CustomShape 14"/>
          <p:cNvSpPr/>
          <p:nvPr/>
        </p:nvSpPr>
        <p:spPr>
          <a:xfrm rot="16200000">
            <a:off x="5717160" y="2451600"/>
            <a:ext cx="456120" cy="1140480"/>
          </a:xfrm>
          <a:prstGeom prst="bentConnector3">
            <a:avLst>
              <a:gd name="adj1" fmla="val 50000"/>
            </a:avLst>
          </a:prstGeom>
          <a:noFill/>
          <a:ln w="9360">
            <a:solidFill>
              <a:srgbClr val="C2C2C2"/>
            </a:solidFill>
            <a:round/>
          </a:ln>
        </p:spPr>
        <p:style>
          <a:lnRef idx="0">
            <a:scrgbClr r="0" g="0" b="0"/>
          </a:lnRef>
          <a:fillRef idx="0">
            <a:scrgbClr r="0" g="0" b="0"/>
          </a:fillRef>
          <a:effectRef idx="0">
            <a:scrgbClr r="0" g="0" b="0"/>
          </a:effectRef>
          <a:fontRef idx="minor"/>
        </p:style>
      </p:sp>
      <p:sp>
        <p:nvSpPr>
          <p:cNvPr id="174" name="CustomShape 15"/>
          <p:cNvSpPr/>
          <p:nvPr/>
        </p:nvSpPr>
        <p:spPr>
          <a:xfrm rot="5400000" flipH="1">
            <a:off x="4556520" y="2246760"/>
            <a:ext cx="205200" cy="1800"/>
          </a:xfrm>
          <a:prstGeom prst="bentConnector3">
            <a:avLst>
              <a:gd name="adj1" fmla="val 50000"/>
            </a:avLst>
          </a:prstGeom>
          <a:noFill/>
          <a:ln w="9360">
            <a:solidFill>
              <a:srgbClr val="C2C2C2"/>
            </a:solidFill>
            <a:round/>
          </a:ln>
        </p:spPr>
        <p:style>
          <a:lnRef idx="0">
            <a:scrgbClr r="0" g="0" b="0"/>
          </a:lnRef>
          <a:fillRef idx="0">
            <a:scrgbClr r="0" g="0" b="0"/>
          </a:fillRef>
          <a:effectRef idx="0">
            <a:scrgbClr r="0" g="0" b="0"/>
          </a:effectRef>
          <a:fontRef idx="minor"/>
        </p:style>
      </p:sp>
      <p:sp>
        <p:nvSpPr>
          <p:cNvPr id="175" name="CustomShape 16"/>
          <p:cNvSpPr/>
          <p:nvPr/>
        </p:nvSpPr>
        <p:spPr>
          <a:xfrm>
            <a:off x="3893400" y="2350440"/>
            <a:ext cx="1537200" cy="441360"/>
          </a:xfrm>
          <a:prstGeom prst="roundRect">
            <a:avLst>
              <a:gd name="adj" fmla="val 50000"/>
            </a:avLst>
          </a:prstGeom>
          <a:solidFill>
            <a:srgbClr val="0D5DDF"/>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000" b="0" strike="noStrike" spc="-1">
                <a:solidFill>
                  <a:srgbClr val="FFFFFF"/>
                </a:solidFill>
                <a:latin typeface="Roboto"/>
                <a:ea typeface="Roboto"/>
              </a:rPr>
              <a:t>Diagnosis</a:t>
            </a:r>
            <a:endParaRPr lang="en-US" sz="1000" b="0" strike="noStrike" spc="-1">
              <a:latin typeface="Arial"/>
            </a:endParaRPr>
          </a:p>
        </p:txBody>
      </p:sp>
      <p:sp>
        <p:nvSpPr>
          <p:cNvPr id="176" name="CustomShape 17"/>
          <p:cNvSpPr/>
          <p:nvPr/>
        </p:nvSpPr>
        <p:spPr>
          <a:xfrm>
            <a:off x="6343200" y="2119320"/>
            <a:ext cx="1918440" cy="218520"/>
          </a:xfrm>
          <a:prstGeom prst="bentConnector3">
            <a:avLst>
              <a:gd name="adj1" fmla="val 99769"/>
            </a:avLst>
          </a:prstGeom>
          <a:noFill/>
          <a:ln w="9360">
            <a:solidFill>
              <a:srgbClr val="C2C2C2"/>
            </a:solidFill>
            <a:round/>
          </a:ln>
        </p:spPr>
        <p:style>
          <a:lnRef idx="0">
            <a:scrgbClr r="0" g="0" b="0"/>
          </a:lnRef>
          <a:fillRef idx="0">
            <a:scrgbClr r="0" g="0" b="0"/>
          </a:fillRef>
          <a:effectRef idx="0">
            <a:scrgbClr r="0" g="0" b="0"/>
          </a:effectRef>
          <a:fontRef idx="minor"/>
        </p:style>
      </p:sp>
      <p:sp>
        <p:nvSpPr>
          <p:cNvPr id="177" name="CustomShape 18"/>
          <p:cNvSpPr/>
          <p:nvPr/>
        </p:nvSpPr>
        <p:spPr>
          <a:xfrm>
            <a:off x="7493040" y="2350440"/>
            <a:ext cx="1537200" cy="441360"/>
          </a:xfrm>
          <a:prstGeom prst="roundRect">
            <a:avLst>
              <a:gd name="adj" fmla="val 50000"/>
            </a:avLst>
          </a:prstGeom>
          <a:solidFill>
            <a:srgbClr val="0D5DDF"/>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000" b="0" strike="noStrike" spc="-1">
                <a:solidFill>
                  <a:srgbClr val="FFFFFF"/>
                </a:solidFill>
                <a:latin typeface="Roboto"/>
                <a:ea typeface="Roboto"/>
              </a:rPr>
              <a:t>Further Action : control</a:t>
            </a:r>
            <a:endParaRPr lang="en-US" sz="1000" b="0" strike="noStrike" spc="-1">
              <a:latin typeface="Arial"/>
            </a:endParaRPr>
          </a:p>
        </p:txBody>
      </p:sp>
      <p:sp>
        <p:nvSpPr>
          <p:cNvPr id="178" name="CustomShape 19"/>
          <p:cNvSpPr/>
          <p:nvPr/>
        </p:nvSpPr>
        <p:spPr>
          <a:xfrm>
            <a:off x="2039760" y="2350440"/>
            <a:ext cx="1537200" cy="441360"/>
          </a:xfrm>
          <a:prstGeom prst="roundRect">
            <a:avLst>
              <a:gd name="adj" fmla="val 50000"/>
            </a:avLst>
          </a:prstGeom>
          <a:solidFill>
            <a:srgbClr val="0D5DDF"/>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000" b="0" strike="noStrike" spc="-1">
                <a:solidFill>
                  <a:srgbClr val="FFFFFF"/>
                </a:solidFill>
                <a:latin typeface="Roboto"/>
                <a:ea typeface="Roboto"/>
              </a:rPr>
              <a:t>Visit</a:t>
            </a:r>
            <a:endParaRPr lang="en-US" sz="1000" b="0" strike="noStrike" spc="-1">
              <a:latin typeface="Arial"/>
            </a:endParaRPr>
          </a:p>
        </p:txBody>
      </p:sp>
      <p:sp>
        <p:nvSpPr>
          <p:cNvPr id="179" name="CustomShape 20"/>
          <p:cNvSpPr/>
          <p:nvPr/>
        </p:nvSpPr>
        <p:spPr>
          <a:xfrm rot="5400000" flipH="1">
            <a:off x="2727720" y="2246760"/>
            <a:ext cx="205200" cy="1800"/>
          </a:xfrm>
          <a:prstGeom prst="bentConnector3">
            <a:avLst>
              <a:gd name="adj1" fmla="val 50000"/>
            </a:avLst>
          </a:prstGeom>
          <a:noFill/>
          <a:ln w="9360">
            <a:solidFill>
              <a:srgbClr val="C2C2C2"/>
            </a:solidFill>
            <a:round/>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611280" y="140400"/>
            <a:ext cx="5212800" cy="773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31000"/>
          </a:bodyPr>
          <a:lstStyle/>
          <a:p>
            <a:pPr>
              <a:lnSpc>
                <a:spcPct val="100000"/>
              </a:lnSpc>
              <a:tabLst>
                <a:tab pos="0" algn="l"/>
              </a:tabLst>
            </a:pPr>
            <a:r>
              <a:rPr lang="it" sz="4200" b="1" strike="noStrike" spc="-1">
                <a:solidFill>
                  <a:srgbClr val="1A1A1A"/>
                </a:solidFill>
                <a:latin typeface="Raleway"/>
                <a:ea typeface="Raleway"/>
              </a:rPr>
              <a:t>Business Process (II)</a:t>
            </a:r>
            <a:endParaRPr lang="en-US" sz="4200" b="0" strike="noStrike" spc="-1">
              <a:latin typeface="Arial"/>
            </a:endParaRPr>
          </a:p>
        </p:txBody>
      </p:sp>
      <p:sp>
        <p:nvSpPr>
          <p:cNvPr id="181" name="CustomShape 2"/>
          <p:cNvSpPr/>
          <p:nvPr/>
        </p:nvSpPr>
        <p:spPr>
          <a:xfrm>
            <a:off x="851040" y="1224360"/>
            <a:ext cx="2413800" cy="3710160"/>
          </a:xfrm>
          <a:prstGeom prst="rect">
            <a:avLst/>
          </a:prstGeom>
          <a:solidFill>
            <a:srgbClr val="1B786E"/>
          </a:solidFill>
          <a:ln>
            <a:noFill/>
          </a:ln>
        </p:spPr>
        <p:style>
          <a:lnRef idx="0">
            <a:scrgbClr r="0" g="0" b="0"/>
          </a:lnRef>
          <a:fillRef idx="0">
            <a:scrgbClr r="0" g="0" b="0"/>
          </a:fillRef>
          <a:effectRef idx="0">
            <a:scrgbClr r="0" g="0" b="0"/>
          </a:effectRef>
          <a:fontRef idx="minor"/>
        </p:style>
      </p:sp>
      <p:sp>
        <p:nvSpPr>
          <p:cNvPr id="182" name="CustomShape 3"/>
          <p:cNvSpPr/>
          <p:nvPr/>
        </p:nvSpPr>
        <p:spPr>
          <a:xfrm>
            <a:off x="779400" y="1277280"/>
            <a:ext cx="2435040" cy="1099440"/>
          </a:xfrm>
          <a:prstGeom prst="rect">
            <a:avLst/>
          </a:prstGeom>
          <a:solidFill>
            <a:srgbClr val="FFFFFF"/>
          </a:solidFill>
          <a:ln w="19080">
            <a:solidFill>
              <a:srgbClr val="1D7E74"/>
            </a:solidFill>
            <a:round/>
          </a:ln>
        </p:spPr>
        <p:style>
          <a:lnRef idx="0">
            <a:scrgbClr r="0" g="0" b="0"/>
          </a:lnRef>
          <a:fillRef idx="0">
            <a:scrgbClr r="0" g="0" b="0"/>
          </a:fillRef>
          <a:effectRef idx="0">
            <a:scrgbClr r="0" g="0" b="0"/>
          </a:effectRef>
          <a:fontRef idx="minor"/>
        </p:style>
      </p:sp>
      <p:sp>
        <p:nvSpPr>
          <p:cNvPr id="183" name="CustomShape 4"/>
          <p:cNvSpPr/>
          <p:nvPr/>
        </p:nvSpPr>
        <p:spPr>
          <a:xfrm>
            <a:off x="916920" y="1662840"/>
            <a:ext cx="2157840" cy="552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200" b="0" strike="noStrike" spc="-1">
                <a:solidFill>
                  <a:srgbClr val="1D7E74"/>
                </a:solidFill>
                <a:latin typeface="Roboto Medium"/>
                <a:ea typeface="Roboto Medium"/>
              </a:rPr>
              <a:t>Patient make a reservation by login to the mobile application</a:t>
            </a:r>
            <a:endParaRPr lang="en-US" sz="1200" b="0" strike="noStrike" spc="-1">
              <a:latin typeface="Arial"/>
            </a:endParaRPr>
          </a:p>
        </p:txBody>
      </p:sp>
      <p:sp>
        <p:nvSpPr>
          <p:cNvPr id="184" name="CustomShape 5"/>
          <p:cNvSpPr/>
          <p:nvPr/>
        </p:nvSpPr>
        <p:spPr>
          <a:xfrm>
            <a:off x="916920" y="1312920"/>
            <a:ext cx="2157840" cy="613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800" b="1" strike="noStrike" spc="-1">
                <a:solidFill>
                  <a:srgbClr val="1D7E74"/>
                </a:solidFill>
                <a:latin typeface="Roboto"/>
                <a:ea typeface="Roboto"/>
              </a:rPr>
              <a:t>Reservation</a:t>
            </a:r>
            <a:endParaRPr lang="en-US" sz="1800" b="0" strike="noStrike" spc="-1">
              <a:latin typeface="Arial"/>
            </a:endParaRPr>
          </a:p>
        </p:txBody>
      </p:sp>
      <p:sp>
        <p:nvSpPr>
          <p:cNvPr id="185" name="CustomShape 6"/>
          <p:cNvSpPr/>
          <p:nvPr/>
        </p:nvSpPr>
        <p:spPr>
          <a:xfrm rot="5400000">
            <a:off x="1852920" y="2309400"/>
            <a:ext cx="353160" cy="329760"/>
          </a:xfrm>
          <a:prstGeom prst="rightArrow">
            <a:avLst>
              <a:gd name="adj1" fmla="val 34239"/>
              <a:gd name="adj2" fmla="val 57035"/>
            </a:avLst>
          </a:prstGeom>
          <a:solidFill>
            <a:srgbClr val="FFFFFF"/>
          </a:solidFill>
          <a:ln>
            <a:noFill/>
          </a:ln>
        </p:spPr>
        <p:style>
          <a:lnRef idx="0">
            <a:scrgbClr r="0" g="0" b="0"/>
          </a:lnRef>
          <a:fillRef idx="0">
            <a:scrgbClr r="0" g="0" b="0"/>
          </a:fillRef>
          <a:effectRef idx="0">
            <a:scrgbClr r="0" g="0" b="0"/>
          </a:effectRef>
          <a:fontRef idx="minor"/>
        </p:style>
      </p:sp>
      <p:sp>
        <p:nvSpPr>
          <p:cNvPr id="186" name="CustomShape 7"/>
          <p:cNvSpPr/>
          <p:nvPr/>
        </p:nvSpPr>
        <p:spPr>
          <a:xfrm>
            <a:off x="712080" y="2566080"/>
            <a:ext cx="2624760" cy="105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290880">
              <a:lnSpc>
                <a:spcPct val="115000"/>
              </a:lnSpc>
              <a:buClr>
                <a:srgbClr val="FFFFFF"/>
              </a:buClr>
              <a:buFont typeface="Roboto"/>
              <a:buChar char="●"/>
            </a:pPr>
            <a:r>
              <a:rPr lang="it" sz="1000" b="0" strike="noStrike" spc="-1">
                <a:solidFill>
                  <a:srgbClr val="FFFFFF"/>
                </a:solidFill>
                <a:latin typeface="Roboto"/>
                <a:ea typeface="Roboto"/>
              </a:rPr>
              <a:t>Register to the app/ login </a:t>
            </a:r>
            <a:endParaRPr lang="en-US" sz="1000" b="0" strike="noStrike" spc="-1">
              <a:latin typeface="Arial"/>
            </a:endParaRPr>
          </a:p>
          <a:p>
            <a:pPr marL="457200" indent="-290880">
              <a:lnSpc>
                <a:spcPct val="115000"/>
              </a:lnSpc>
              <a:buClr>
                <a:srgbClr val="FFFFFF"/>
              </a:buClr>
              <a:buFont typeface="Roboto"/>
              <a:buChar char="●"/>
            </a:pPr>
            <a:r>
              <a:rPr lang="it" sz="1000" b="0" strike="noStrike" spc="-1">
                <a:solidFill>
                  <a:srgbClr val="FFFFFF"/>
                </a:solidFill>
                <a:latin typeface="Roboto"/>
                <a:ea typeface="Roboto"/>
              </a:rPr>
              <a:t>Take a picture of NHC</a:t>
            </a:r>
            <a:endParaRPr lang="en-US" sz="1000" b="0" strike="noStrike" spc="-1">
              <a:latin typeface="Arial"/>
            </a:endParaRPr>
          </a:p>
          <a:p>
            <a:pPr marL="457200" indent="-290880">
              <a:lnSpc>
                <a:spcPct val="115000"/>
              </a:lnSpc>
              <a:buClr>
                <a:srgbClr val="FFFFFF"/>
              </a:buClr>
              <a:buFont typeface="Roboto"/>
              <a:buChar char="●"/>
            </a:pPr>
            <a:r>
              <a:rPr lang="it" sz="1000" b="0" strike="noStrike" spc="-1">
                <a:solidFill>
                  <a:srgbClr val="FFFFFF"/>
                </a:solidFill>
                <a:latin typeface="Roboto"/>
                <a:ea typeface="Roboto"/>
              </a:rPr>
              <a:t>If valid then patient can choose the day and time to reserve a visit </a:t>
            </a:r>
            <a:endParaRPr lang="en-US" sz="1000" b="0" strike="noStrike" spc="-1">
              <a:latin typeface="Arial"/>
            </a:endParaRPr>
          </a:p>
          <a:p>
            <a:pPr marL="457200" indent="-290880">
              <a:lnSpc>
                <a:spcPct val="115000"/>
              </a:lnSpc>
              <a:buClr>
                <a:srgbClr val="FFFFFF"/>
              </a:buClr>
              <a:buFont typeface="Roboto"/>
              <a:buChar char="●"/>
            </a:pPr>
            <a:r>
              <a:rPr lang="it" sz="1000" b="0" strike="noStrike" spc="-1">
                <a:solidFill>
                  <a:srgbClr val="FFFFFF"/>
                </a:solidFill>
                <a:latin typeface="Roboto"/>
                <a:ea typeface="Roboto"/>
              </a:rPr>
              <a:t>Patient can choose up to 1 visit per day and change/cancel the visit min day-3</a:t>
            </a:r>
            <a:endParaRPr lang="en-US" sz="1000" b="0" strike="noStrike" spc="-1">
              <a:latin typeface="Arial"/>
            </a:endParaRPr>
          </a:p>
          <a:p>
            <a:pPr marL="457200" indent="-290880">
              <a:lnSpc>
                <a:spcPct val="115000"/>
              </a:lnSpc>
              <a:buClr>
                <a:srgbClr val="FFFFFF"/>
              </a:buClr>
              <a:buFont typeface="Roboto"/>
              <a:buChar char="●"/>
            </a:pPr>
            <a:r>
              <a:rPr lang="it" sz="1000" b="0" strike="noStrike" spc="-1">
                <a:solidFill>
                  <a:srgbClr val="FFFFFF"/>
                </a:solidFill>
                <a:latin typeface="Roboto"/>
                <a:ea typeface="Roboto"/>
              </a:rPr>
              <a:t>Patient can choose visitation mode (online, offline)</a:t>
            </a:r>
            <a:endParaRPr lang="en-US" sz="1000" b="0" strike="noStrike" spc="-1">
              <a:latin typeface="Arial"/>
            </a:endParaRPr>
          </a:p>
          <a:p>
            <a:pPr marL="457200" indent="-290880">
              <a:lnSpc>
                <a:spcPct val="115000"/>
              </a:lnSpc>
              <a:buClr>
                <a:srgbClr val="FFFFFF"/>
              </a:buClr>
              <a:buFont typeface="Roboto"/>
              <a:buChar char="●"/>
            </a:pPr>
            <a:r>
              <a:rPr lang="it" sz="1000" b="0" strike="noStrike" spc="-1">
                <a:solidFill>
                  <a:srgbClr val="FFFFFF"/>
                </a:solidFill>
                <a:latin typeface="Roboto"/>
                <a:ea typeface="Roboto"/>
              </a:rPr>
              <a:t>Patient should agree with T&amp;C</a:t>
            </a:r>
            <a:endParaRPr lang="en-US" sz="1000" b="0" strike="noStrike" spc="-1">
              <a:latin typeface="Arial"/>
            </a:endParaRPr>
          </a:p>
          <a:p>
            <a:pPr marL="457200">
              <a:lnSpc>
                <a:spcPct val="115000"/>
              </a:lnSpc>
              <a:tabLst>
                <a:tab pos="0" algn="l"/>
              </a:tabLst>
            </a:pPr>
            <a:endParaRPr lang="en-US" sz="1000" b="0" strike="noStrike" spc="-1">
              <a:latin typeface="Arial"/>
            </a:endParaRPr>
          </a:p>
        </p:txBody>
      </p:sp>
      <p:sp>
        <p:nvSpPr>
          <p:cNvPr id="187" name="CustomShape 8"/>
          <p:cNvSpPr/>
          <p:nvPr/>
        </p:nvSpPr>
        <p:spPr>
          <a:xfrm>
            <a:off x="3400560" y="1277280"/>
            <a:ext cx="2413800" cy="3710160"/>
          </a:xfrm>
          <a:prstGeom prst="rect">
            <a:avLst/>
          </a:prstGeom>
          <a:solidFill>
            <a:srgbClr val="1B786E"/>
          </a:solidFill>
          <a:ln>
            <a:noFill/>
          </a:ln>
        </p:spPr>
        <p:style>
          <a:lnRef idx="0">
            <a:scrgbClr r="0" g="0" b="0"/>
          </a:lnRef>
          <a:fillRef idx="0">
            <a:scrgbClr r="0" g="0" b="0"/>
          </a:fillRef>
          <a:effectRef idx="0">
            <a:scrgbClr r="0" g="0" b="0"/>
          </a:effectRef>
          <a:fontRef idx="minor"/>
        </p:style>
      </p:sp>
      <p:sp>
        <p:nvSpPr>
          <p:cNvPr id="188" name="CustomShape 9"/>
          <p:cNvSpPr/>
          <p:nvPr/>
        </p:nvSpPr>
        <p:spPr>
          <a:xfrm>
            <a:off x="3328560" y="1277280"/>
            <a:ext cx="2435040" cy="1683720"/>
          </a:xfrm>
          <a:prstGeom prst="rect">
            <a:avLst/>
          </a:prstGeom>
          <a:solidFill>
            <a:srgbClr val="FFFFFF"/>
          </a:solidFill>
          <a:ln w="19080">
            <a:solidFill>
              <a:srgbClr val="1D7E74"/>
            </a:solidFill>
            <a:round/>
          </a:ln>
        </p:spPr>
        <p:style>
          <a:lnRef idx="0">
            <a:scrgbClr r="0" g="0" b="0"/>
          </a:lnRef>
          <a:fillRef idx="0">
            <a:scrgbClr r="0" g="0" b="0"/>
          </a:fillRef>
          <a:effectRef idx="0">
            <a:scrgbClr r="0" g="0" b="0"/>
          </a:effectRef>
          <a:fontRef idx="minor"/>
        </p:style>
      </p:sp>
      <p:sp>
        <p:nvSpPr>
          <p:cNvPr id="189" name="CustomShape 10"/>
          <p:cNvSpPr/>
          <p:nvPr/>
        </p:nvSpPr>
        <p:spPr>
          <a:xfrm>
            <a:off x="3492720" y="1950120"/>
            <a:ext cx="2157840" cy="7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200" b="0" strike="noStrike" spc="-1">
                <a:solidFill>
                  <a:srgbClr val="1D7E74"/>
                </a:solidFill>
                <a:latin typeface="Roboto Medium"/>
                <a:ea typeface="Roboto Medium"/>
              </a:rPr>
              <a:t>Patient can visit the doctor or from their home (in case of any urgent matter)</a:t>
            </a:r>
            <a:endParaRPr lang="en-US" sz="1200" b="0" strike="noStrike" spc="-1">
              <a:latin typeface="Arial"/>
            </a:endParaRPr>
          </a:p>
        </p:txBody>
      </p:sp>
      <p:sp>
        <p:nvSpPr>
          <p:cNvPr id="190" name="CustomShape 11"/>
          <p:cNvSpPr/>
          <p:nvPr/>
        </p:nvSpPr>
        <p:spPr>
          <a:xfrm>
            <a:off x="3466080" y="1394280"/>
            <a:ext cx="2157840" cy="613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800" b="1" strike="noStrike" spc="-1">
                <a:solidFill>
                  <a:srgbClr val="1D7E74"/>
                </a:solidFill>
                <a:latin typeface="Roboto"/>
                <a:ea typeface="Roboto"/>
              </a:rPr>
              <a:t>Visitation</a:t>
            </a:r>
            <a:endParaRPr lang="en-US" sz="1800" b="0" strike="noStrike" spc="-1">
              <a:latin typeface="Arial"/>
            </a:endParaRPr>
          </a:p>
        </p:txBody>
      </p:sp>
      <p:sp>
        <p:nvSpPr>
          <p:cNvPr id="191" name="CustomShape 12"/>
          <p:cNvSpPr/>
          <p:nvPr/>
        </p:nvSpPr>
        <p:spPr>
          <a:xfrm rot="5400000">
            <a:off x="4395600" y="2914200"/>
            <a:ext cx="353160" cy="329760"/>
          </a:xfrm>
          <a:prstGeom prst="rightArrow">
            <a:avLst>
              <a:gd name="adj1" fmla="val 34239"/>
              <a:gd name="adj2" fmla="val 57035"/>
            </a:avLst>
          </a:prstGeom>
          <a:solidFill>
            <a:srgbClr val="FFFFFF"/>
          </a:solidFill>
          <a:ln>
            <a:noFill/>
          </a:ln>
        </p:spPr>
        <p:style>
          <a:lnRef idx="0">
            <a:scrgbClr r="0" g="0" b="0"/>
          </a:lnRef>
          <a:fillRef idx="0">
            <a:scrgbClr r="0" g="0" b="0"/>
          </a:fillRef>
          <a:effectRef idx="0">
            <a:scrgbClr r="0" g="0" b="0"/>
          </a:effectRef>
          <a:fontRef idx="minor"/>
        </p:style>
      </p:sp>
      <p:sp>
        <p:nvSpPr>
          <p:cNvPr id="192" name="CustomShape 13"/>
          <p:cNvSpPr/>
          <p:nvPr/>
        </p:nvSpPr>
        <p:spPr>
          <a:xfrm>
            <a:off x="3328560" y="3200760"/>
            <a:ext cx="2413800" cy="987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290880">
              <a:lnSpc>
                <a:spcPct val="115000"/>
              </a:lnSpc>
              <a:buClr>
                <a:srgbClr val="FFFFFF"/>
              </a:buClr>
              <a:buFont typeface="Roboto"/>
              <a:buChar char="●"/>
            </a:pPr>
            <a:r>
              <a:rPr lang="it" sz="1000" b="0" strike="noStrike" spc="-1">
                <a:solidFill>
                  <a:srgbClr val="FFFFFF"/>
                </a:solidFill>
                <a:latin typeface="Roboto"/>
                <a:ea typeface="Roboto"/>
              </a:rPr>
              <a:t>The GP can see the patient’s reservation and if the patient visit the GP (online or onsite), the GP just need to give an input by clicking the schedule that change the status of visitation (no show, online, offline)</a:t>
            </a:r>
            <a:endParaRPr lang="en-US" sz="1000" b="0" strike="noStrike" spc="-1">
              <a:latin typeface="Arial"/>
            </a:endParaRPr>
          </a:p>
          <a:p>
            <a:pPr marL="457200">
              <a:lnSpc>
                <a:spcPct val="115000"/>
              </a:lnSpc>
              <a:tabLst>
                <a:tab pos="0" algn="l"/>
              </a:tabLst>
            </a:pPr>
            <a:endParaRPr lang="en-US" sz="1000" b="0" strike="noStrike" spc="-1">
              <a:latin typeface="Arial"/>
            </a:endParaRPr>
          </a:p>
        </p:txBody>
      </p:sp>
      <p:sp>
        <p:nvSpPr>
          <p:cNvPr id="193" name="CustomShape 14"/>
          <p:cNvSpPr/>
          <p:nvPr/>
        </p:nvSpPr>
        <p:spPr>
          <a:xfrm>
            <a:off x="5949720" y="1224360"/>
            <a:ext cx="2413800" cy="3710160"/>
          </a:xfrm>
          <a:prstGeom prst="rect">
            <a:avLst/>
          </a:prstGeom>
          <a:solidFill>
            <a:srgbClr val="1B786E"/>
          </a:solidFill>
          <a:ln>
            <a:noFill/>
          </a:ln>
        </p:spPr>
        <p:style>
          <a:lnRef idx="0">
            <a:scrgbClr r="0" g="0" b="0"/>
          </a:lnRef>
          <a:fillRef idx="0">
            <a:scrgbClr r="0" g="0" b="0"/>
          </a:fillRef>
          <a:effectRef idx="0">
            <a:scrgbClr r="0" g="0" b="0"/>
          </a:effectRef>
          <a:fontRef idx="minor"/>
        </p:style>
      </p:sp>
      <p:sp>
        <p:nvSpPr>
          <p:cNvPr id="194" name="CustomShape 15"/>
          <p:cNvSpPr/>
          <p:nvPr/>
        </p:nvSpPr>
        <p:spPr>
          <a:xfrm>
            <a:off x="5877720" y="1277280"/>
            <a:ext cx="2435040" cy="2266200"/>
          </a:xfrm>
          <a:prstGeom prst="rect">
            <a:avLst/>
          </a:prstGeom>
          <a:solidFill>
            <a:srgbClr val="FFFFFF"/>
          </a:solidFill>
          <a:ln w="19080">
            <a:solidFill>
              <a:srgbClr val="1D7E74"/>
            </a:solidFill>
            <a:round/>
          </a:ln>
        </p:spPr>
        <p:style>
          <a:lnRef idx="0">
            <a:scrgbClr r="0" g="0" b="0"/>
          </a:lnRef>
          <a:fillRef idx="0">
            <a:scrgbClr r="0" g="0" b="0"/>
          </a:fillRef>
          <a:effectRef idx="0">
            <a:scrgbClr r="0" g="0" b="0"/>
          </a:effectRef>
          <a:fontRef idx="minor"/>
        </p:style>
      </p:sp>
      <p:sp>
        <p:nvSpPr>
          <p:cNvPr id="195" name="CustomShape 16"/>
          <p:cNvSpPr/>
          <p:nvPr/>
        </p:nvSpPr>
        <p:spPr>
          <a:xfrm>
            <a:off x="6015240" y="1760760"/>
            <a:ext cx="2157840" cy="136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200" b="0" strike="noStrike" spc="-1">
                <a:solidFill>
                  <a:srgbClr val="1D7E74"/>
                </a:solidFill>
                <a:latin typeface="Roboto Medium"/>
                <a:ea typeface="Roboto Medium"/>
              </a:rPr>
              <a:t>Doctor can input a diagnosis of patient health by making an examination or by the application which is provide some health sensor to detect patient’s temperature or blood/hearth pulses</a:t>
            </a:r>
            <a:endParaRPr lang="en-US" sz="1200" b="0" strike="noStrike" spc="-1">
              <a:latin typeface="Arial"/>
            </a:endParaRPr>
          </a:p>
        </p:txBody>
      </p:sp>
      <p:sp>
        <p:nvSpPr>
          <p:cNvPr id="196" name="CustomShape 17"/>
          <p:cNvSpPr/>
          <p:nvPr/>
        </p:nvSpPr>
        <p:spPr>
          <a:xfrm>
            <a:off x="6015240" y="1394280"/>
            <a:ext cx="2157840" cy="613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800" b="1" strike="noStrike" spc="-1">
                <a:solidFill>
                  <a:srgbClr val="1D7E74"/>
                </a:solidFill>
                <a:latin typeface="Roboto"/>
                <a:ea typeface="Roboto"/>
              </a:rPr>
              <a:t>Diagnosis</a:t>
            </a:r>
            <a:endParaRPr lang="en-US" sz="1800" b="0" strike="noStrike" spc="-1">
              <a:latin typeface="Arial"/>
            </a:endParaRPr>
          </a:p>
        </p:txBody>
      </p:sp>
      <p:sp>
        <p:nvSpPr>
          <p:cNvPr id="197" name="CustomShape 18"/>
          <p:cNvSpPr/>
          <p:nvPr/>
        </p:nvSpPr>
        <p:spPr>
          <a:xfrm rot="5400000">
            <a:off x="6909120" y="3462840"/>
            <a:ext cx="353160" cy="329760"/>
          </a:xfrm>
          <a:prstGeom prst="rightArrow">
            <a:avLst>
              <a:gd name="adj1" fmla="val 34239"/>
              <a:gd name="adj2" fmla="val 57035"/>
            </a:avLst>
          </a:prstGeom>
          <a:solidFill>
            <a:srgbClr val="FFFFFF"/>
          </a:solidFill>
          <a:ln>
            <a:noFill/>
          </a:ln>
        </p:spPr>
        <p:style>
          <a:lnRef idx="0">
            <a:scrgbClr r="0" g="0" b="0"/>
          </a:lnRef>
          <a:fillRef idx="0">
            <a:scrgbClr r="0" g="0" b="0"/>
          </a:fillRef>
          <a:effectRef idx="0">
            <a:scrgbClr r="0" g="0" b="0"/>
          </a:effectRef>
          <a:fontRef idx="minor"/>
        </p:style>
      </p:sp>
      <p:sp>
        <p:nvSpPr>
          <p:cNvPr id="198" name="CustomShape 19"/>
          <p:cNvSpPr/>
          <p:nvPr/>
        </p:nvSpPr>
        <p:spPr>
          <a:xfrm>
            <a:off x="5540760" y="3657600"/>
            <a:ext cx="2413800" cy="987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290880">
              <a:lnSpc>
                <a:spcPct val="115000"/>
              </a:lnSpc>
              <a:buClr>
                <a:srgbClr val="FFFFFF"/>
              </a:buClr>
              <a:buFont typeface="Roboto"/>
              <a:buChar char="●"/>
            </a:pPr>
            <a:r>
              <a:rPr lang="it" sz="1000" b="0" strike="noStrike" spc="-1">
                <a:solidFill>
                  <a:srgbClr val="FFFFFF"/>
                </a:solidFill>
                <a:latin typeface="Roboto"/>
                <a:ea typeface="Roboto"/>
              </a:rPr>
              <a:t>If in the online mode, the patient app send the real time data to GP app and GP can do further examination with the patient, otherwise GP input the diagnosis</a:t>
            </a:r>
            <a:endParaRPr lang="en-US" sz="1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754280" y="140400"/>
            <a:ext cx="5212800" cy="1017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54000"/>
          </a:bodyPr>
          <a:lstStyle/>
          <a:p>
            <a:pPr>
              <a:lnSpc>
                <a:spcPct val="100000"/>
              </a:lnSpc>
              <a:tabLst>
                <a:tab pos="0" algn="l"/>
              </a:tabLst>
            </a:pPr>
            <a:r>
              <a:rPr lang="it" sz="4200" b="1" strike="noStrike" spc="-1">
                <a:solidFill>
                  <a:srgbClr val="1A1A1A"/>
                </a:solidFill>
                <a:latin typeface="Raleway"/>
                <a:ea typeface="Raleway"/>
              </a:rPr>
              <a:t>Business Process (III)</a:t>
            </a:r>
            <a:endParaRPr lang="en-US" sz="4200" b="0" strike="noStrike" spc="-1">
              <a:latin typeface="Arial"/>
            </a:endParaRPr>
          </a:p>
        </p:txBody>
      </p:sp>
      <p:grpSp>
        <p:nvGrpSpPr>
          <p:cNvPr id="200" name="Group 2"/>
          <p:cNvGrpSpPr/>
          <p:nvPr/>
        </p:nvGrpSpPr>
        <p:grpSpPr>
          <a:xfrm>
            <a:off x="1140120" y="1224360"/>
            <a:ext cx="4438440" cy="3710160"/>
            <a:chOff x="1140120" y="1224360"/>
            <a:chExt cx="4438440" cy="3710160"/>
          </a:xfrm>
        </p:grpSpPr>
        <p:sp>
          <p:nvSpPr>
            <p:cNvPr id="201" name="CustomShape 3"/>
            <p:cNvSpPr/>
            <p:nvPr/>
          </p:nvSpPr>
          <p:spPr>
            <a:xfrm>
              <a:off x="1234440" y="1224360"/>
              <a:ext cx="3166200" cy="3710160"/>
            </a:xfrm>
            <a:prstGeom prst="rect">
              <a:avLst/>
            </a:prstGeom>
            <a:solidFill>
              <a:srgbClr val="1B786E"/>
            </a:solidFill>
            <a:ln>
              <a:noFill/>
            </a:ln>
          </p:spPr>
          <p:style>
            <a:lnRef idx="0">
              <a:scrgbClr r="0" g="0" b="0"/>
            </a:lnRef>
            <a:fillRef idx="0">
              <a:scrgbClr r="0" g="0" b="0"/>
            </a:fillRef>
            <a:effectRef idx="0">
              <a:scrgbClr r="0" g="0" b="0"/>
            </a:effectRef>
            <a:fontRef idx="minor"/>
          </p:style>
        </p:sp>
        <p:sp>
          <p:nvSpPr>
            <p:cNvPr id="202" name="CustomShape 4"/>
            <p:cNvSpPr/>
            <p:nvPr/>
          </p:nvSpPr>
          <p:spPr>
            <a:xfrm>
              <a:off x="1140120" y="1277280"/>
              <a:ext cx="3193920" cy="1882440"/>
            </a:xfrm>
            <a:prstGeom prst="rect">
              <a:avLst/>
            </a:prstGeom>
            <a:solidFill>
              <a:srgbClr val="FFFFFF"/>
            </a:solidFill>
            <a:ln w="19080">
              <a:solidFill>
                <a:srgbClr val="1D7E74"/>
              </a:solidFill>
              <a:round/>
            </a:ln>
          </p:spPr>
          <p:style>
            <a:lnRef idx="0">
              <a:scrgbClr r="0" g="0" b="0"/>
            </a:lnRef>
            <a:fillRef idx="0">
              <a:scrgbClr r="0" g="0" b="0"/>
            </a:fillRef>
            <a:effectRef idx="0">
              <a:scrgbClr r="0" g="0" b="0"/>
            </a:effectRef>
            <a:fontRef idx="minor"/>
          </p:style>
        </p:sp>
        <p:sp>
          <p:nvSpPr>
            <p:cNvPr id="203" name="CustomShape 5"/>
            <p:cNvSpPr/>
            <p:nvPr/>
          </p:nvSpPr>
          <p:spPr>
            <a:xfrm>
              <a:off x="1187280" y="1998720"/>
              <a:ext cx="3260520" cy="75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r>
                <a:rPr lang="it" sz="1200" b="0" strike="noStrike" spc="-1">
                  <a:solidFill>
                    <a:srgbClr val="1D7E74"/>
                  </a:solidFill>
                  <a:latin typeface="Roboto"/>
                  <a:ea typeface="Roboto"/>
                </a:rPr>
                <a:t>After the examination, GP can input the medical prescription to the bracket of the patient also patient will have lab examination afterwards.</a:t>
              </a:r>
              <a:endParaRPr lang="en-US" sz="1200" b="0" strike="noStrike" spc="-1">
                <a:latin typeface="Arial"/>
              </a:endParaRPr>
            </a:p>
          </p:txBody>
        </p:sp>
        <p:sp>
          <p:nvSpPr>
            <p:cNvPr id="204" name="CustomShape 6"/>
            <p:cNvSpPr/>
            <p:nvPr/>
          </p:nvSpPr>
          <p:spPr>
            <a:xfrm>
              <a:off x="1320480" y="1394280"/>
              <a:ext cx="4258080" cy="613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800" b="1" strike="noStrike" spc="-1">
                  <a:solidFill>
                    <a:srgbClr val="1D7E74"/>
                  </a:solidFill>
                  <a:latin typeface="Roboto"/>
                  <a:ea typeface="Roboto"/>
                </a:rPr>
                <a:t>Medical Prescription</a:t>
              </a:r>
              <a:endParaRPr lang="en-US" sz="1800" b="0" strike="noStrike" spc="-1">
                <a:latin typeface="Arial"/>
              </a:endParaRPr>
            </a:p>
          </p:txBody>
        </p:sp>
        <p:sp>
          <p:nvSpPr>
            <p:cNvPr id="205" name="CustomShape 7"/>
            <p:cNvSpPr/>
            <p:nvPr/>
          </p:nvSpPr>
          <p:spPr>
            <a:xfrm rot="5400000">
              <a:off x="2561400" y="3015720"/>
              <a:ext cx="353160" cy="432720"/>
            </a:xfrm>
            <a:prstGeom prst="rightArrow">
              <a:avLst>
                <a:gd name="adj1" fmla="val 34239"/>
                <a:gd name="adj2" fmla="val 57035"/>
              </a:avLst>
            </a:prstGeom>
            <a:solidFill>
              <a:srgbClr val="FFFFFF"/>
            </a:solidFill>
            <a:ln>
              <a:noFill/>
            </a:ln>
          </p:spPr>
          <p:style>
            <a:lnRef idx="0">
              <a:scrgbClr r="0" g="0" b="0"/>
            </a:lnRef>
            <a:fillRef idx="0">
              <a:scrgbClr r="0" g="0" b="0"/>
            </a:fillRef>
            <a:effectRef idx="0">
              <a:scrgbClr r="0" g="0" b="0"/>
            </a:effectRef>
            <a:fontRef idx="minor"/>
          </p:style>
        </p:sp>
        <p:sp>
          <p:nvSpPr>
            <p:cNvPr id="206" name="CustomShape 8"/>
            <p:cNvSpPr/>
            <p:nvPr/>
          </p:nvSpPr>
          <p:spPr>
            <a:xfrm>
              <a:off x="1187280" y="3593880"/>
              <a:ext cx="3166200" cy="987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290880">
                <a:lnSpc>
                  <a:spcPct val="115000"/>
                </a:lnSpc>
                <a:buClr>
                  <a:srgbClr val="FFFFFF"/>
                </a:buClr>
                <a:buFont typeface="Roboto"/>
                <a:buChar char="●"/>
              </a:pPr>
              <a:r>
                <a:rPr lang="it" sz="1000" b="0" strike="noStrike" spc="-1">
                  <a:solidFill>
                    <a:srgbClr val="FFFFFF"/>
                  </a:solidFill>
                  <a:latin typeface="Roboto"/>
                  <a:ea typeface="Roboto"/>
                </a:rPr>
                <a:t>GP offer another examination in a lab</a:t>
              </a:r>
              <a:endParaRPr lang="en-US" sz="1000" b="0" strike="noStrike" spc="-1">
                <a:latin typeface="Arial"/>
              </a:endParaRPr>
            </a:p>
            <a:p>
              <a:pPr marL="457200" indent="-290880">
                <a:lnSpc>
                  <a:spcPct val="115000"/>
                </a:lnSpc>
                <a:buClr>
                  <a:srgbClr val="FFFFFF"/>
                </a:buClr>
                <a:buFont typeface="Roboto"/>
                <a:buChar char="●"/>
              </a:pPr>
              <a:r>
                <a:rPr lang="it" sz="1000" b="0" strike="noStrike" spc="-1">
                  <a:solidFill>
                    <a:srgbClr val="FFFFFF"/>
                  </a:solidFill>
                  <a:latin typeface="Roboto"/>
                  <a:ea typeface="Roboto"/>
                </a:rPr>
                <a:t>GP input the list of medical prescription</a:t>
              </a:r>
              <a:endParaRPr lang="en-US" sz="1000" b="0" strike="noStrike" spc="-1">
                <a:latin typeface="Arial"/>
              </a:endParaRPr>
            </a:p>
            <a:p>
              <a:pPr marL="457200" indent="-290880">
                <a:lnSpc>
                  <a:spcPct val="115000"/>
                </a:lnSpc>
                <a:buClr>
                  <a:srgbClr val="FFFFFF"/>
                </a:buClr>
                <a:buFont typeface="Roboto"/>
                <a:buChar char="●"/>
              </a:pPr>
              <a:r>
                <a:rPr lang="it" sz="1000" b="0" strike="noStrike" spc="-1">
                  <a:solidFill>
                    <a:srgbClr val="FFFFFF"/>
                  </a:solidFill>
                  <a:latin typeface="Roboto"/>
                  <a:ea typeface="Roboto"/>
                </a:rPr>
                <a:t>The patient can buy the medicine from the pharmacy or in the hospital</a:t>
              </a:r>
              <a:endParaRPr lang="en-US" sz="1000" b="0" strike="noStrike" spc="-1">
                <a:latin typeface="Arial"/>
              </a:endParaRPr>
            </a:p>
          </p:txBody>
        </p:sp>
      </p:grpSp>
      <p:grpSp>
        <p:nvGrpSpPr>
          <p:cNvPr id="207" name="Group 9"/>
          <p:cNvGrpSpPr/>
          <p:nvPr/>
        </p:nvGrpSpPr>
        <p:grpSpPr>
          <a:xfrm>
            <a:off x="4868280" y="1224360"/>
            <a:ext cx="2511000" cy="3710160"/>
            <a:chOff x="4868280" y="1224360"/>
            <a:chExt cx="2511000" cy="3710160"/>
          </a:xfrm>
        </p:grpSpPr>
        <p:sp>
          <p:nvSpPr>
            <p:cNvPr id="208" name="CustomShape 10"/>
            <p:cNvSpPr/>
            <p:nvPr/>
          </p:nvSpPr>
          <p:spPr>
            <a:xfrm>
              <a:off x="4939920" y="1224360"/>
              <a:ext cx="2413800" cy="3710160"/>
            </a:xfrm>
            <a:prstGeom prst="rect">
              <a:avLst/>
            </a:prstGeom>
            <a:solidFill>
              <a:srgbClr val="1B786E"/>
            </a:solidFill>
            <a:ln>
              <a:noFill/>
            </a:ln>
          </p:spPr>
          <p:style>
            <a:lnRef idx="0">
              <a:scrgbClr r="0" g="0" b="0"/>
            </a:lnRef>
            <a:fillRef idx="0">
              <a:scrgbClr r="0" g="0" b="0"/>
            </a:fillRef>
            <a:effectRef idx="0">
              <a:scrgbClr r="0" g="0" b="0"/>
            </a:effectRef>
            <a:fontRef idx="minor"/>
          </p:style>
        </p:sp>
        <p:sp>
          <p:nvSpPr>
            <p:cNvPr id="209" name="CustomShape 11"/>
            <p:cNvSpPr/>
            <p:nvPr/>
          </p:nvSpPr>
          <p:spPr>
            <a:xfrm>
              <a:off x="4944240" y="1277280"/>
              <a:ext cx="2435040" cy="2266200"/>
            </a:xfrm>
            <a:prstGeom prst="rect">
              <a:avLst/>
            </a:prstGeom>
            <a:solidFill>
              <a:srgbClr val="FFFFFF"/>
            </a:solidFill>
            <a:ln w="19080">
              <a:solidFill>
                <a:srgbClr val="1D7E74"/>
              </a:solidFill>
              <a:round/>
            </a:ln>
          </p:spPr>
          <p:style>
            <a:lnRef idx="0">
              <a:scrgbClr r="0" g="0" b="0"/>
            </a:lnRef>
            <a:fillRef idx="0">
              <a:scrgbClr r="0" g="0" b="0"/>
            </a:fillRef>
            <a:effectRef idx="0">
              <a:scrgbClr r="0" g="0" b="0"/>
            </a:effectRef>
            <a:fontRef idx="minor"/>
          </p:style>
        </p:sp>
        <p:sp>
          <p:nvSpPr>
            <p:cNvPr id="210" name="CustomShape 12"/>
            <p:cNvSpPr/>
            <p:nvPr/>
          </p:nvSpPr>
          <p:spPr>
            <a:xfrm>
              <a:off x="5005800" y="2081160"/>
              <a:ext cx="2157840" cy="552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200" b="0" strike="noStrike" spc="-1">
                  <a:solidFill>
                    <a:srgbClr val="1D7E74"/>
                  </a:solidFill>
                  <a:latin typeface="Roboto Medium"/>
                  <a:ea typeface="Roboto Medium"/>
                </a:rPr>
                <a:t>Both GP and patient can make an arrangement to have a visitation in the mean time</a:t>
              </a:r>
              <a:endParaRPr lang="en-US" sz="1200" b="0" strike="noStrike" spc="-1">
                <a:latin typeface="Arial"/>
              </a:endParaRPr>
            </a:p>
          </p:txBody>
        </p:sp>
        <p:sp>
          <p:nvSpPr>
            <p:cNvPr id="211" name="CustomShape 13"/>
            <p:cNvSpPr/>
            <p:nvPr/>
          </p:nvSpPr>
          <p:spPr>
            <a:xfrm>
              <a:off x="5005800" y="1394280"/>
              <a:ext cx="2157840" cy="613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800" b="1" strike="noStrike" spc="-1">
                  <a:solidFill>
                    <a:srgbClr val="1D7E74"/>
                  </a:solidFill>
                  <a:latin typeface="Roboto"/>
                  <a:ea typeface="Roboto"/>
                </a:rPr>
                <a:t>Suggestion</a:t>
              </a:r>
              <a:endParaRPr lang="en-US" sz="1800" b="0" strike="noStrike" spc="-1">
                <a:latin typeface="Arial"/>
              </a:endParaRPr>
            </a:p>
          </p:txBody>
        </p:sp>
        <p:sp>
          <p:nvSpPr>
            <p:cNvPr id="212" name="CustomShape 14"/>
            <p:cNvSpPr/>
            <p:nvPr/>
          </p:nvSpPr>
          <p:spPr>
            <a:xfrm rot="5400000">
              <a:off x="5899320" y="3462840"/>
              <a:ext cx="353160" cy="329760"/>
            </a:xfrm>
            <a:prstGeom prst="rightArrow">
              <a:avLst>
                <a:gd name="adj1" fmla="val 34239"/>
                <a:gd name="adj2" fmla="val 57035"/>
              </a:avLst>
            </a:prstGeom>
            <a:solidFill>
              <a:srgbClr val="FFFFFF"/>
            </a:solidFill>
            <a:ln>
              <a:noFill/>
            </a:ln>
          </p:spPr>
          <p:style>
            <a:lnRef idx="0">
              <a:scrgbClr r="0" g="0" b="0"/>
            </a:lnRef>
            <a:fillRef idx="0">
              <a:scrgbClr r="0" g="0" b="0"/>
            </a:fillRef>
            <a:effectRef idx="0">
              <a:scrgbClr r="0" g="0" b="0"/>
            </a:effectRef>
            <a:fontRef idx="minor"/>
          </p:style>
        </p:sp>
        <p:sp>
          <p:nvSpPr>
            <p:cNvPr id="213" name="CustomShape 15"/>
            <p:cNvSpPr/>
            <p:nvPr/>
          </p:nvSpPr>
          <p:spPr>
            <a:xfrm>
              <a:off x="4868280" y="3854160"/>
              <a:ext cx="2413800" cy="987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290880">
                <a:lnSpc>
                  <a:spcPct val="115000"/>
                </a:lnSpc>
                <a:buClr>
                  <a:srgbClr val="FFFFFF"/>
                </a:buClr>
                <a:buFont typeface="Roboto"/>
                <a:buChar char="●"/>
              </a:pPr>
              <a:r>
                <a:rPr lang="it" sz="1000" b="0" strike="noStrike" spc="-1">
                  <a:solidFill>
                    <a:srgbClr val="FFFFFF"/>
                  </a:solidFill>
                  <a:latin typeface="Roboto"/>
                  <a:ea typeface="Roboto"/>
                </a:rPr>
                <a:t>GP can offer patient to book another day to visit</a:t>
              </a:r>
              <a:endParaRPr lang="en-US" sz="1000" b="0" strike="noStrike" spc="-1">
                <a:latin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683640" y="850680"/>
            <a:ext cx="2721960" cy="524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nSpc>
                <a:spcPct val="100000"/>
              </a:lnSpc>
              <a:tabLst>
                <a:tab pos="0" algn="l"/>
              </a:tabLst>
            </a:pPr>
            <a:r>
              <a:rPr lang="it" sz="1600" b="0" strike="noStrike" spc="-1">
                <a:solidFill>
                  <a:srgbClr val="595959"/>
                </a:solidFill>
                <a:latin typeface="Lato"/>
                <a:ea typeface="Lato"/>
              </a:rPr>
              <a:t>GP Application</a:t>
            </a:r>
            <a:endParaRPr lang="en-US" sz="1600" b="0" strike="noStrike" spc="-1">
              <a:latin typeface="Arial"/>
            </a:endParaRPr>
          </a:p>
        </p:txBody>
      </p:sp>
      <p:sp>
        <p:nvSpPr>
          <p:cNvPr id="215" name="CustomShape 2"/>
          <p:cNvSpPr/>
          <p:nvPr/>
        </p:nvSpPr>
        <p:spPr>
          <a:xfrm>
            <a:off x="683640" y="1775520"/>
            <a:ext cx="1266840" cy="524880"/>
          </a:xfrm>
          <a:prstGeom prst="snip2SameRect">
            <a:avLst>
              <a:gd name="adj1" fmla="val 16667"/>
              <a:gd name="adj2" fmla="val 0"/>
            </a:avLst>
          </a:prstGeom>
          <a:solidFill>
            <a:srgbClr val="E06666"/>
          </a:solidFill>
          <a:ln w="936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it" sz="1400" b="0" strike="noStrike" spc="-1">
                <a:solidFill>
                  <a:srgbClr val="000000"/>
                </a:solidFill>
                <a:latin typeface="Arial"/>
                <a:ea typeface="Arial"/>
              </a:rPr>
              <a:t>Reservation</a:t>
            </a:r>
            <a:endParaRPr lang="en-US" sz="1400" b="0" strike="noStrike" spc="-1">
              <a:latin typeface="Arial"/>
            </a:endParaRPr>
          </a:p>
        </p:txBody>
      </p:sp>
      <p:sp>
        <p:nvSpPr>
          <p:cNvPr id="216" name="CustomShape 3"/>
          <p:cNvSpPr/>
          <p:nvPr/>
        </p:nvSpPr>
        <p:spPr>
          <a:xfrm>
            <a:off x="3497040" y="1732320"/>
            <a:ext cx="1455480" cy="524880"/>
          </a:xfrm>
          <a:prstGeom prst="snip2SameRect">
            <a:avLst>
              <a:gd name="adj1" fmla="val 16667"/>
              <a:gd name="adj2" fmla="val 0"/>
            </a:avLst>
          </a:prstGeom>
          <a:solidFill>
            <a:srgbClr val="6AA84F"/>
          </a:solidFill>
          <a:ln w="936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it" sz="1400" b="0" strike="noStrike" spc="-1">
                <a:solidFill>
                  <a:srgbClr val="000000"/>
                </a:solidFill>
                <a:latin typeface="Arial"/>
                <a:ea typeface="Arial"/>
              </a:rPr>
              <a:t>Diagnosis</a:t>
            </a:r>
            <a:endParaRPr lang="en-US" sz="1400" b="0" strike="noStrike" spc="-1">
              <a:latin typeface="Arial"/>
            </a:endParaRPr>
          </a:p>
        </p:txBody>
      </p:sp>
      <p:sp>
        <p:nvSpPr>
          <p:cNvPr id="217" name="CustomShape 4"/>
          <p:cNvSpPr/>
          <p:nvPr/>
        </p:nvSpPr>
        <p:spPr>
          <a:xfrm>
            <a:off x="6167520" y="1732320"/>
            <a:ext cx="1361160" cy="524880"/>
          </a:xfrm>
          <a:prstGeom prst="snip2SameRect">
            <a:avLst>
              <a:gd name="adj1" fmla="val 16667"/>
              <a:gd name="adj2" fmla="val 0"/>
            </a:avLst>
          </a:prstGeom>
          <a:solidFill>
            <a:srgbClr val="F1C232"/>
          </a:solidFill>
          <a:ln w="936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it" sz="1400" b="0" strike="noStrike" spc="-1">
                <a:solidFill>
                  <a:srgbClr val="000000"/>
                </a:solidFill>
                <a:latin typeface="Arial"/>
                <a:ea typeface="Arial"/>
              </a:rPr>
              <a:t>Suggestion</a:t>
            </a:r>
            <a:endParaRPr lang="en-US" sz="1400" b="0" strike="noStrike" spc="-1">
              <a:latin typeface="Arial"/>
            </a:endParaRPr>
          </a:p>
        </p:txBody>
      </p:sp>
      <p:sp>
        <p:nvSpPr>
          <p:cNvPr id="218" name="CustomShape 5"/>
          <p:cNvSpPr/>
          <p:nvPr/>
        </p:nvSpPr>
        <p:spPr>
          <a:xfrm>
            <a:off x="5061600" y="1732320"/>
            <a:ext cx="997200" cy="524880"/>
          </a:xfrm>
          <a:prstGeom prst="snip2SameRect">
            <a:avLst>
              <a:gd name="adj1" fmla="val 16667"/>
              <a:gd name="adj2" fmla="val 0"/>
            </a:avLst>
          </a:prstGeom>
          <a:solidFill>
            <a:srgbClr val="3D85C6"/>
          </a:solidFill>
          <a:ln w="936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it" sz="1400" b="0" strike="noStrike" spc="-1">
                <a:solidFill>
                  <a:srgbClr val="000000"/>
                </a:solidFill>
                <a:latin typeface="Arial"/>
                <a:ea typeface="Arial"/>
              </a:rPr>
              <a:t>Medicine</a:t>
            </a:r>
            <a:endParaRPr lang="en-US" sz="1400" b="0" strike="noStrike" spc="-1">
              <a:latin typeface="Arial"/>
            </a:endParaRPr>
          </a:p>
        </p:txBody>
      </p:sp>
      <p:sp>
        <p:nvSpPr>
          <p:cNvPr id="219" name="CustomShape 6"/>
          <p:cNvSpPr/>
          <p:nvPr/>
        </p:nvSpPr>
        <p:spPr>
          <a:xfrm>
            <a:off x="496440" y="2257920"/>
            <a:ext cx="7738920" cy="1806120"/>
          </a:xfrm>
          <a:prstGeom prst="round1Rect">
            <a:avLst>
              <a:gd name="adj" fmla="val 16667"/>
            </a:avLst>
          </a:prstGeom>
          <a:solidFill>
            <a:srgbClr val="999999"/>
          </a:solidFill>
          <a:ln w="9360">
            <a:solidFill>
              <a:schemeClr val="dk2"/>
            </a:solidFill>
            <a:round/>
          </a:ln>
        </p:spPr>
        <p:style>
          <a:lnRef idx="0">
            <a:scrgbClr r="0" g="0" b="0"/>
          </a:lnRef>
          <a:fillRef idx="0">
            <a:scrgbClr r="0" g="0" b="0"/>
          </a:fillRef>
          <a:effectRef idx="0">
            <a:scrgbClr r="0" g="0" b="0"/>
          </a:effectRef>
          <a:fontRef idx="minor"/>
        </p:style>
      </p:sp>
      <p:sp>
        <p:nvSpPr>
          <p:cNvPr id="220" name="CustomShape 7"/>
          <p:cNvSpPr/>
          <p:nvPr/>
        </p:nvSpPr>
        <p:spPr>
          <a:xfrm>
            <a:off x="496440" y="2229480"/>
            <a:ext cx="7039800" cy="383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it" sz="1600" b="1" strike="noStrike" spc="-1">
                <a:solidFill>
                  <a:srgbClr val="FFFFFF"/>
                </a:solidFill>
                <a:latin typeface="Arial"/>
                <a:ea typeface="Arial"/>
              </a:rPr>
              <a:t>Queries , search by ;</a:t>
            </a:r>
            <a:br/>
            <a:r>
              <a:rPr lang="it" sz="1600" b="1" strike="noStrike" spc="-1">
                <a:solidFill>
                  <a:srgbClr val="FFFFFF"/>
                </a:solidFill>
                <a:latin typeface="Arial"/>
                <a:ea typeface="Arial"/>
              </a:rPr>
              <a:t>patient name</a:t>
            </a:r>
            <a:br/>
            <a:r>
              <a:rPr lang="it" sz="1600" b="1" strike="noStrike" spc="-1">
                <a:solidFill>
                  <a:srgbClr val="FFFFFF"/>
                </a:solidFill>
                <a:latin typeface="Arial"/>
                <a:ea typeface="Arial"/>
              </a:rPr>
              <a:t>medicine</a:t>
            </a:r>
            <a:br/>
            <a:r>
              <a:rPr lang="it" sz="1600" b="1" strike="noStrike" spc="-1">
                <a:solidFill>
                  <a:srgbClr val="FFFFFF"/>
                </a:solidFill>
                <a:latin typeface="Arial"/>
                <a:ea typeface="Arial"/>
              </a:rPr>
              <a:t>date of each treatment ( reservation, visit, etc )</a:t>
            </a:r>
            <a:endParaRPr lang="en-US" sz="1600" b="0" strike="noStrike" spc="-1">
              <a:latin typeface="Arial"/>
            </a:endParaRPr>
          </a:p>
        </p:txBody>
      </p:sp>
      <p:sp>
        <p:nvSpPr>
          <p:cNvPr id="221" name="CustomShape 8"/>
          <p:cNvSpPr/>
          <p:nvPr/>
        </p:nvSpPr>
        <p:spPr>
          <a:xfrm>
            <a:off x="2043000" y="1732320"/>
            <a:ext cx="1361160" cy="524880"/>
          </a:xfrm>
          <a:prstGeom prst="snip2SameRect">
            <a:avLst>
              <a:gd name="adj1" fmla="val 16667"/>
              <a:gd name="adj2" fmla="val 0"/>
            </a:avLst>
          </a:prstGeom>
          <a:solidFill>
            <a:srgbClr val="FFFF00"/>
          </a:solidFill>
          <a:ln w="936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it" sz="1400" b="0" strike="noStrike" spc="-1">
                <a:solidFill>
                  <a:srgbClr val="000000"/>
                </a:solidFill>
                <a:latin typeface="Arial"/>
                <a:ea typeface="Arial"/>
              </a:rPr>
              <a:t>Visitation</a:t>
            </a:r>
            <a:endParaRPr lang="en-US" sz="1400" b="0" strike="noStrike" spc="-1">
              <a:latin typeface="Arial"/>
            </a:endParaRPr>
          </a:p>
        </p:txBody>
      </p:sp>
      <p:grpSp>
        <p:nvGrpSpPr>
          <p:cNvPr id="222" name="Group 9"/>
          <p:cNvGrpSpPr/>
          <p:nvPr/>
        </p:nvGrpSpPr>
        <p:grpSpPr>
          <a:xfrm>
            <a:off x="7423200" y="2188800"/>
            <a:ext cx="2242800" cy="1944720"/>
            <a:chOff x="7423200" y="2188800"/>
            <a:chExt cx="2242800" cy="1944720"/>
          </a:xfrm>
        </p:grpSpPr>
        <p:sp>
          <p:nvSpPr>
            <p:cNvPr id="223" name="CustomShape 10"/>
            <p:cNvSpPr/>
            <p:nvPr/>
          </p:nvSpPr>
          <p:spPr>
            <a:xfrm>
              <a:off x="7423200" y="2188800"/>
              <a:ext cx="2242800" cy="194472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224" name="CustomShape 11"/>
            <p:cNvSpPr/>
            <p:nvPr/>
          </p:nvSpPr>
          <p:spPr>
            <a:xfrm>
              <a:off x="8147880" y="2209680"/>
              <a:ext cx="1098000" cy="448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1000" b="0" strike="noStrike" spc="-1">
                  <a:solidFill>
                    <a:srgbClr val="FFFFFF"/>
                  </a:solidFill>
                  <a:latin typeface="Roboto"/>
                  <a:ea typeface="Roboto"/>
                </a:rPr>
                <a:t>Queries</a:t>
              </a:r>
              <a:endParaRPr lang="en-US" sz="1000" b="0" strike="noStrike" spc="-1">
                <a:latin typeface="Arial"/>
              </a:endParaRPr>
            </a:p>
          </p:txBody>
        </p:sp>
      </p:grpSp>
      <p:grpSp>
        <p:nvGrpSpPr>
          <p:cNvPr id="225" name="Group 12"/>
          <p:cNvGrpSpPr/>
          <p:nvPr/>
        </p:nvGrpSpPr>
        <p:grpSpPr>
          <a:xfrm>
            <a:off x="7686360" y="2363760"/>
            <a:ext cx="997200" cy="953280"/>
            <a:chOff x="7686360" y="2363760"/>
            <a:chExt cx="997200" cy="953280"/>
          </a:xfrm>
        </p:grpSpPr>
        <p:sp>
          <p:nvSpPr>
            <p:cNvPr id="226" name="CustomShape 13"/>
            <p:cNvSpPr/>
            <p:nvPr/>
          </p:nvSpPr>
          <p:spPr>
            <a:xfrm>
              <a:off x="7686360" y="2363760"/>
              <a:ext cx="997200" cy="95328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227" name="CustomShape 14"/>
            <p:cNvSpPr/>
            <p:nvPr/>
          </p:nvSpPr>
          <p:spPr>
            <a:xfrm>
              <a:off x="7746120" y="2712600"/>
              <a:ext cx="774000" cy="243360"/>
            </a:xfrm>
            <a:prstGeom prst="rect">
              <a:avLst/>
            </a:prstGeom>
            <a:solidFill>
              <a:schemeClr val="accent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900" b="0" strike="noStrike" spc="-1">
                  <a:solidFill>
                    <a:srgbClr val="FFFFFF"/>
                  </a:solidFill>
                  <a:latin typeface="Roboto"/>
                  <a:ea typeface="Roboto"/>
                </a:rPr>
                <a:t>Auth &amp; Validation</a:t>
              </a:r>
              <a:endParaRPr lang="en-US" sz="900" b="0" strike="noStrike" spc="-1">
                <a:latin typeface="Arial"/>
              </a:endParaRPr>
            </a:p>
          </p:txBody>
        </p:sp>
      </p:grpSp>
      <p:sp>
        <p:nvSpPr>
          <p:cNvPr id="228" name="CustomShape 15"/>
          <p:cNvSpPr/>
          <p:nvPr/>
        </p:nvSpPr>
        <p:spPr>
          <a:xfrm>
            <a:off x="8441280" y="2553480"/>
            <a:ext cx="997200" cy="76356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229" name="CustomShape 16"/>
          <p:cNvSpPr/>
          <p:nvPr/>
        </p:nvSpPr>
        <p:spPr>
          <a:xfrm>
            <a:off x="8684640" y="2819520"/>
            <a:ext cx="670320" cy="231120"/>
          </a:xfrm>
          <a:prstGeom prst="rect">
            <a:avLst/>
          </a:prstGeom>
          <a:solidFill>
            <a:schemeClr val="accent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900" b="0" strike="noStrike" spc="-1">
                <a:solidFill>
                  <a:srgbClr val="FFFFFF"/>
                </a:solidFill>
                <a:latin typeface="Roboto"/>
                <a:ea typeface="Roboto"/>
              </a:rPr>
              <a:t>Report &amp;</a:t>
            </a:r>
            <a:endParaRPr lang="en-US" sz="900" b="0" strike="noStrike" spc="-1">
              <a:latin typeface="Arial"/>
            </a:endParaRPr>
          </a:p>
          <a:p>
            <a:pPr algn="ctr">
              <a:lnSpc>
                <a:spcPct val="100000"/>
              </a:lnSpc>
              <a:tabLst>
                <a:tab pos="0" algn="l"/>
              </a:tabLst>
            </a:pPr>
            <a:r>
              <a:rPr lang="it" sz="900" b="0" strike="noStrike" spc="-1">
                <a:solidFill>
                  <a:srgbClr val="FFFFFF"/>
                </a:solidFill>
                <a:latin typeface="Roboto"/>
                <a:ea typeface="Roboto"/>
              </a:rPr>
              <a:t>Analytic</a:t>
            </a:r>
            <a:endParaRPr lang="en-US" sz="900" b="0" strike="noStrike" spc="-1">
              <a:latin typeface="Arial"/>
            </a:endParaRPr>
          </a:p>
        </p:txBody>
      </p:sp>
      <p:grpSp>
        <p:nvGrpSpPr>
          <p:cNvPr id="230" name="Group 17"/>
          <p:cNvGrpSpPr/>
          <p:nvPr/>
        </p:nvGrpSpPr>
        <p:grpSpPr>
          <a:xfrm>
            <a:off x="7990920" y="3051720"/>
            <a:ext cx="1107360" cy="953280"/>
            <a:chOff x="7990920" y="3051720"/>
            <a:chExt cx="1107360" cy="953280"/>
          </a:xfrm>
        </p:grpSpPr>
        <p:sp>
          <p:nvSpPr>
            <p:cNvPr id="231" name="CustomShape 18"/>
            <p:cNvSpPr/>
            <p:nvPr/>
          </p:nvSpPr>
          <p:spPr>
            <a:xfrm>
              <a:off x="7990920" y="3051720"/>
              <a:ext cx="1107360" cy="95328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232" name="CustomShape 19"/>
            <p:cNvSpPr/>
            <p:nvPr/>
          </p:nvSpPr>
          <p:spPr>
            <a:xfrm>
              <a:off x="8057160" y="3400560"/>
              <a:ext cx="909360" cy="243360"/>
            </a:xfrm>
            <a:prstGeom prst="rect">
              <a:avLst/>
            </a:prstGeom>
            <a:solidFill>
              <a:schemeClr val="accent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it" sz="900" b="0" strike="noStrike" spc="-1">
                  <a:solidFill>
                    <a:srgbClr val="FFFFFF"/>
                  </a:solidFill>
                  <a:latin typeface="Roboto"/>
                  <a:ea typeface="Roboto"/>
                </a:rPr>
                <a:t>Monitoring  &amp; Control</a:t>
              </a:r>
              <a:endParaRPr lang="en-US" sz="900" b="0" strike="noStrike" spc="-1">
                <a:latin typeface="Arial"/>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1053</Words>
  <Application>Microsoft Office PowerPoint</Application>
  <PresentationFormat>On-screen Show (16:9)</PresentationFormat>
  <Paragraphs>218</Paragraphs>
  <Slides>18</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18</vt:i4>
      </vt:variant>
    </vt:vector>
  </HeadingPairs>
  <TitlesOfParts>
    <vt:vector size="32" baseType="lpstr">
      <vt:lpstr>Arial</vt:lpstr>
      <vt:lpstr>Lato</vt:lpstr>
      <vt:lpstr>Open Sans</vt:lpstr>
      <vt:lpstr>Raleway</vt:lpstr>
      <vt:lpstr>Roboto</vt:lpstr>
      <vt:lpstr>Roboto Light</vt:lpstr>
      <vt:lpstr>Roboto Medium</vt:lpstr>
      <vt:lpstr>Roboto Thin</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Vina Panduwinata</cp:lastModifiedBy>
  <cp:revision>8</cp:revision>
  <dcterms:modified xsi:type="dcterms:W3CDTF">2022-01-23T22:46:46Z</dcterms:modified>
  <dc:language>en-US</dc:language>
</cp:coreProperties>
</file>