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6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2" r:id="rId2"/>
    <p:sldId id="362" r:id="rId3"/>
    <p:sldId id="366" r:id="rId4"/>
    <p:sldId id="398" r:id="rId5"/>
    <p:sldId id="403" r:id="rId6"/>
    <p:sldId id="399" r:id="rId7"/>
    <p:sldId id="400" r:id="rId8"/>
    <p:sldId id="367" r:id="rId9"/>
    <p:sldId id="397" r:id="rId10"/>
    <p:sldId id="401" r:id="rId11"/>
    <p:sldId id="402" r:id="rId12"/>
    <p:sldId id="404" r:id="rId13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62"/>
            <p14:sldId id="366"/>
            <p14:sldId id="398"/>
            <p14:sldId id="403"/>
            <p14:sldId id="399"/>
            <p14:sldId id="400"/>
            <p14:sldId id="367"/>
            <p14:sldId id="397"/>
            <p14:sldId id="401"/>
            <p14:sldId id="402"/>
            <p14:sldId id="404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0170C1"/>
    <a:srgbClr val="333333"/>
    <a:srgbClr val="CCCCCC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58352" autoAdjust="0"/>
  </p:normalViewPr>
  <p:slideViewPr>
    <p:cSldViewPr>
      <p:cViewPr varScale="1">
        <p:scale>
          <a:sx n="94" d="100"/>
          <a:sy n="94" d="100"/>
        </p:scale>
        <p:origin x="7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365" cy="69215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t>2018/5/22 Tuesday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t>‹#›</a:t>
            </a:fld>
            <a:endParaRPr lang="en-GB" altLang="zh-CN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zh-CN" altLang="en-US"/>
              <a:t>分布式云平台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是简单的好友列表的差集吗？</a:t>
            </a:r>
            <a:endParaRPr lang="en-US" altLang="zh-CN"/>
          </a:p>
          <a:p>
            <a:r>
              <a:rPr lang="zh-CN" altLang="en-US"/>
              <a:t>最应该推荐的好友</a:t>
            </a:r>
            <a:r>
              <a:rPr lang="en-US" altLang="zh-CN"/>
              <a:t>TopN</a:t>
            </a:r>
            <a:r>
              <a:rPr lang="zh-CN" altLang="en-US"/>
              <a:t>，如何排名？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9552" y="2132856"/>
            <a:ext cx="439248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>
                <a:solidFill>
                  <a:srgbClr val="FF0000"/>
                </a:solidFill>
              </a:rPr>
              <a:t>tom hello hadoop cat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world hadoop hello hive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cat tom hive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mr hive hello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hive cat </a:t>
            </a:r>
            <a:r>
              <a:rPr lang="en-US" altLang="zh-CN" sz="2400">
                <a:solidFill>
                  <a:srgbClr val="FFC000"/>
                </a:solidFill>
              </a:rPr>
              <a:t>hadoop world </a:t>
            </a:r>
            <a:r>
              <a:rPr lang="en-US" altLang="zh-CN" sz="2400">
                <a:solidFill>
                  <a:srgbClr val="FF0000"/>
                </a:solidFill>
              </a:rPr>
              <a:t>hello mr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hadoop</a:t>
            </a:r>
            <a:r>
              <a:rPr lang="en-US" altLang="zh-CN" sz="2400">
                <a:solidFill>
                  <a:srgbClr val="FF0000"/>
                </a:solidFill>
              </a:rPr>
              <a:t> tom hive </a:t>
            </a:r>
            <a:r>
              <a:rPr lang="en-US" altLang="zh-CN" sz="2400">
                <a:solidFill>
                  <a:srgbClr val="00B050"/>
                </a:solidFill>
              </a:rPr>
              <a:t>world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hello tom world hive mr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思路：</a:t>
            </a:r>
            <a:endParaRPr lang="en-US" altLang="zh-CN"/>
          </a:p>
          <a:p>
            <a:pPr lvl="1"/>
            <a:r>
              <a:rPr lang="zh-CN" altLang="en-US"/>
              <a:t>推荐者与被推荐者一定有</a:t>
            </a:r>
            <a:r>
              <a:rPr lang="zh-CN" altLang="en-US">
                <a:solidFill>
                  <a:srgbClr val="FF0000"/>
                </a:solidFill>
              </a:rPr>
              <a:t>一个或多个相同的好友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全局去寻找好友列表中两两关系</a:t>
            </a:r>
            <a:endParaRPr lang="en-US" altLang="zh-CN"/>
          </a:p>
          <a:p>
            <a:pPr lvl="1"/>
            <a:r>
              <a:rPr lang="zh-CN" altLang="en-US"/>
              <a:t>去除直接好友</a:t>
            </a:r>
            <a:endParaRPr lang="en-US" altLang="zh-CN"/>
          </a:p>
          <a:p>
            <a:pPr lvl="1"/>
            <a:r>
              <a:rPr lang="zh-CN" altLang="en-US"/>
              <a:t>统计两两关系</a:t>
            </a:r>
            <a:r>
              <a:rPr lang="zh-CN" altLang="en-US">
                <a:solidFill>
                  <a:srgbClr val="FF0000"/>
                </a:solidFill>
              </a:rPr>
              <a:t>出现次数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API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/>
              <a:t>map</a:t>
            </a:r>
            <a:r>
              <a:rPr lang="zh-CN" altLang="en-US"/>
              <a:t>：按好友列表输出两俩关系</a:t>
            </a:r>
            <a:endParaRPr lang="en-US" altLang="zh-CN"/>
          </a:p>
          <a:p>
            <a:pPr lvl="1"/>
            <a:r>
              <a:rPr lang="en-US" altLang="zh-CN"/>
              <a:t>reduce</a:t>
            </a:r>
            <a:r>
              <a:rPr lang="zh-CN" altLang="en-US"/>
              <a:t>：</a:t>
            </a:r>
            <a:r>
              <a:rPr lang="en-US" altLang="zh-CN"/>
              <a:t>sum</a:t>
            </a:r>
            <a:r>
              <a:rPr lang="zh-CN" altLang="en-US"/>
              <a:t>两两关系</a:t>
            </a:r>
            <a:endParaRPr lang="en-US" altLang="zh-CN"/>
          </a:p>
          <a:p>
            <a:pPr lvl="1"/>
            <a:r>
              <a:rPr lang="zh-CN" altLang="en-US"/>
              <a:t>再设计一个</a:t>
            </a:r>
            <a:r>
              <a:rPr lang="en-US" altLang="zh-CN"/>
              <a:t>MR</a:t>
            </a:r>
          </a:p>
          <a:p>
            <a:pPr lvl="1"/>
            <a:r>
              <a:rPr lang="zh-CN" altLang="en-US"/>
              <a:t>生成详细报表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644008" y="3212976"/>
            <a:ext cx="439248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>
                <a:solidFill>
                  <a:srgbClr val="FF0000"/>
                </a:solidFill>
              </a:rPr>
              <a:t>tom hello hadoop cat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world hadoop hello hive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cat tom hive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mr hive hello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hive cat hadoop world hello mr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hadoop tom hive world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hello tom world hive mr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reduce</a:t>
            </a:r>
            <a:r>
              <a:rPr lang="zh-CN" altLang="en-US" sz="2000"/>
              <a:t>：</a:t>
            </a:r>
            <a:endParaRPr lang="en-US" altLang="zh-CN" sz="2000"/>
          </a:p>
          <a:p>
            <a:pPr lvl="1"/>
            <a:r>
              <a:rPr lang="zh-CN" altLang="en-US" sz="1800"/>
              <a:t>来自于</a:t>
            </a:r>
            <a:r>
              <a:rPr lang="en-US" altLang="zh-CN" sz="1800"/>
              <a:t>map</a:t>
            </a:r>
          </a:p>
          <a:p>
            <a:pPr lvl="1"/>
            <a:r>
              <a:rPr lang="zh-CN" altLang="en-US" sz="1800"/>
              <a:t>原语：“相同”的</a:t>
            </a:r>
            <a:r>
              <a:rPr lang="en-US" altLang="zh-CN" sz="1800"/>
              <a:t>key</a:t>
            </a:r>
            <a:r>
              <a:rPr lang="zh-CN" altLang="en-US" sz="1800"/>
              <a:t>为一</a:t>
            </a:r>
            <a:r>
              <a:rPr lang="zh-CN" altLang="en-US" sz="1800">
                <a:solidFill>
                  <a:srgbClr val="FF0000"/>
                </a:solidFill>
              </a:rPr>
              <a:t>组</a:t>
            </a:r>
            <a:r>
              <a:rPr lang="zh-CN" altLang="en-US" sz="1800"/>
              <a:t>，调用一次</a:t>
            </a:r>
            <a:r>
              <a:rPr lang="en-US" altLang="zh-CN" sz="1800"/>
              <a:t>reduce</a:t>
            </a:r>
            <a:r>
              <a:rPr lang="zh-CN" altLang="en-US" sz="1800"/>
              <a:t>方法，方法内迭代这</a:t>
            </a:r>
            <a:r>
              <a:rPr lang="zh-CN" altLang="en-US" sz="1800">
                <a:solidFill>
                  <a:srgbClr val="FF0000"/>
                </a:solidFill>
              </a:rPr>
              <a:t>组</a:t>
            </a:r>
            <a:r>
              <a:rPr lang="zh-CN" altLang="en-US" sz="1800"/>
              <a:t>数据</a:t>
            </a:r>
            <a:endParaRPr lang="en-US" altLang="zh-CN" sz="1800"/>
          </a:p>
          <a:p>
            <a:pPr lvl="1"/>
            <a:r>
              <a:rPr lang="en-US" altLang="zh-CN" sz="1800"/>
              <a:t>map</a:t>
            </a:r>
            <a:r>
              <a:rPr lang="zh-CN" altLang="en-US" sz="1800"/>
              <a:t>端会做</a:t>
            </a:r>
            <a:r>
              <a:rPr lang="zh-CN" altLang="en-US" sz="1800">
                <a:solidFill>
                  <a:srgbClr val="FF0000"/>
                </a:solidFill>
              </a:rPr>
              <a:t>排序：</a:t>
            </a:r>
            <a:r>
              <a:rPr lang="en-US" altLang="zh-CN" sz="1800">
                <a:solidFill>
                  <a:srgbClr val="FF0000"/>
                </a:solidFill>
              </a:rPr>
              <a:t>sortcomparator</a:t>
            </a:r>
          </a:p>
          <a:p>
            <a:pPr lvl="1"/>
            <a:r>
              <a:rPr lang="zh-CN" altLang="en-US" sz="1800">
                <a:solidFill>
                  <a:srgbClr val="FF0000"/>
                </a:solidFill>
              </a:rPr>
              <a:t>数据以多大的宽度为一组：</a:t>
            </a:r>
            <a:r>
              <a:rPr lang="en-US" altLang="zh-CN" sz="1800">
                <a:solidFill>
                  <a:srgbClr val="FF0000"/>
                </a:solidFill>
              </a:rPr>
              <a:t>groupingcomparator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bj,hd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bj,hd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sh,sj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bj,dx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!!</a:t>
            </a:r>
            <a:r>
              <a:rPr lang="zh-CN" altLang="en-US" sz="1800">
                <a:solidFill>
                  <a:srgbClr val="FF0000"/>
                </a:solidFill>
              </a:rPr>
              <a:t>分组比较强依赖排序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reduce</a:t>
            </a:r>
            <a:r>
              <a:rPr lang="zh-CN" altLang="en-US" sz="1800">
                <a:solidFill>
                  <a:srgbClr val="FF0000"/>
                </a:solidFill>
              </a:rPr>
              <a:t>底层迭代原理：***</a:t>
            </a:r>
            <a:r>
              <a:rPr lang="en-US" altLang="zh-CN" sz="1800">
                <a:solidFill>
                  <a:srgbClr val="FF0000"/>
                </a:solidFill>
              </a:rPr>
              <a:t>nextkeyissame</a:t>
            </a:r>
            <a:r>
              <a:rPr lang="zh-CN" altLang="en-US" sz="1800">
                <a:solidFill>
                  <a:srgbClr val="FF0000"/>
                </a:solidFill>
              </a:rPr>
              <a:t>！！！！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sz="2000"/>
              <a:t>整体框架描述</a:t>
            </a:r>
            <a:endParaRPr lang="en-US" altLang="zh-CN" sz="2000"/>
          </a:p>
          <a:p>
            <a:r>
              <a:rPr lang="zh-CN" altLang="en-US" sz="2000"/>
              <a:t>搭建环境 </a:t>
            </a:r>
            <a:r>
              <a:rPr lang="en-US" altLang="zh-CN" sz="2000"/>
              <a:t>&amp; hadoop-mapreduce-examples-2.6.5.jar</a:t>
            </a:r>
          </a:p>
          <a:p>
            <a:r>
              <a:rPr lang="en-US" altLang="zh-CN" sz="2000"/>
              <a:t>MR</a:t>
            </a:r>
            <a:r>
              <a:rPr lang="zh-CN" altLang="en-US" sz="2000"/>
              <a:t>设计理念</a:t>
            </a:r>
            <a:endParaRPr lang="en-US" altLang="zh-CN" sz="2000"/>
          </a:p>
          <a:p>
            <a:r>
              <a:rPr lang="zh-CN" altLang="en-US" sz="2000"/>
              <a:t>手动实现</a:t>
            </a:r>
            <a:r>
              <a:rPr lang="en-US" altLang="zh-CN" sz="2000"/>
              <a:t>WordCount</a:t>
            </a:r>
            <a:r>
              <a:rPr lang="zh-CN" altLang="en-US" sz="2000"/>
              <a:t>：粗粒度介绍计算框架</a:t>
            </a:r>
            <a:endParaRPr lang="en-US" altLang="zh-CN" sz="2000"/>
          </a:p>
          <a:p>
            <a:r>
              <a:rPr lang="zh-CN" altLang="en-US" sz="2000"/>
              <a:t>源码分析</a:t>
            </a:r>
            <a:endParaRPr lang="en-US" altLang="zh-CN" sz="2000"/>
          </a:p>
          <a:p>
            <a:r>
              <a:rPr lang="zh-CN" altLang="en-US" sz="2000"/>
              <a:t>天气案例：细粒度介绍计算框架</a:t>
            </a:r>
            <a:endParaRPr lang="en-US" altLang="zh-CN" sz="2000"/>
          </a:p>
          <a:p>
            <a:r>
              <a:rPr lang="en-US" altLang="zh-CN" sz="2000"/>
              <a:t>FOF</a:t>
            </a:r>
            <a:r>
              <a:rPr lang="zh-CN" altLang="en-US" sz="2000"/>
              <a:t>案例：</a:t>
            </a:r>
            <a:r>
              <a:rPr lang="en-US" altLang="zh-CN" sz="2000"/>
              <a:t>MR</a:t>
            </a:r>
            <a:r>
              <a:rPr lang="zh-CN" altLang="en-US" sz="2000"/>
              <a:t>与数据模型</a:t>
            </a:r>
            <a:endParaRPr lang="en-US" altLang="zh-CN" sz="2000"/>
          </a:p>
          <a:p>
            <a:r>
              <a:rPr lang="en-US" altLang="zh-CN" sz="2000"/>
              <a:t>PageRank</a:t>
            </a:r>
            <a:r>
              <a:rPr lang="zh-CN" altLang="en-US" sz="2000"/>
              <a:t>案例：</a:t>
            </a:r>
            <a:endParaRPr lang="en-US" altLang="zh-CN" sz="2000"/>
          </a:p>
          <a:p>
            <a:r>
              <a:rPr lang="en-US" altLang="zh-CN" sz="2000"/>
              <a:t>TFIDF</a:t>
            </a:r>
            <a:r>
              <a:rPr lang="zh-CN" altLang="en-US" sz="2000"/>
              <a:t>案例：</a:t>
            </a:r>
            <a:endParaRPr lang="en-US" altLang="zh-CN" sz="2000"/>
          </a:p>
          <a:p>
            <a:r>
              <a:rPr lang="en-US" altLang="zh-CN" sz="2000"/>
              <a:t>ItemCF</a:t>
            </a:r>
            <a:r>
              <a:rPr lang="zh-CN" altLang="en-US" sz="2000"/>
              <a:t>案例：</a:t>
            </a:r>
            <a:endParaRPr lang="en-US" altLang="zh-CN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/>
              <a:t>Hadoop MapReduce V2</a:t>
            </a:r>
          </a:p>
          <a:p>
            <a:pPr algn="ctr"/>
            <a:r>
              <a:rPr lang="en-US" altLang="zh-CN"/>
              <a:t>MR-API</a:t>
            </a:r>
            <a:r>
              <a:rPr lang="zh-CN" altLang="en-US"/>
              <a:t>：天气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r>
              <a:rPr lang="zh-CN" altLang="en-US"/>
              <a:t>找出每个月气温最高的</a:t>
            </a:r>
            <a:r>
              <a:rPr lang="en-US" altLang="zh-CN"/>
              <a:t>2</a:t>
            </a:r>
            <a:r>
              <a:rPr lang="zh-CN" altLang="en-US"/>
              <a:t>天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68414" y="1160748"/>
            <a:ext cx="4752528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</a:rPr>
              <a:t>1949-10-01 14:21:02	34c</a:t>
            </a: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1949-10-01 19:21:02	38c</a:t>
            </a: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1949-10-02 14:01:02	36c</a:t>
            </a: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1950-01-01 11:21:02	32c</a:t>
            </a: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1950-10-01 12:21:02	37c</a:t>
            </a: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1951-12-01 12:21:02	23c</a:t>
            </a: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1950-10-02 12:21:02	41c</a:t>
            </a: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1950-10-03 12:21:02	27c</a:t>
            </a: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1951-07-01 12:21:02	45c</a:t>
            </a: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1951-07-02 12:21:02	46c</a:t>
            </a: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1951-07-03 12:21:03	47c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MR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*保证原语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怎样划分数据，怎样定义</a:t>
            </a:r>
            <a:r>
              <a:rPr lang="zh-CN" altLang="en-US">
                <a:solidFill>
                  <a:srgbClr val="FF0000"/>
                </a:solidFill>
              </a:rPr>
              <a:t>一组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k</a:t>
            </a:r>
            <a:r>
              <a:rPr lang="zh-CN" altLang="en-US"/>
              <a:t>：</a:t>
            </a:r>
            <a:r>
              <a:rPr lang="en-US" altLang="zh-CN"/>
              <a:t>v</a:t>
            </a:r>
            <a:r>
              <a:rPr lang="zh-CN" altLang="en-US"/>
              <a:t>映射的设计</a:t>
            </a:r>
            <a:endParaRPr lang="en-US" altLang="zh-CN"/>
          </a:p>
          <a:p>
            <a:pPr lvl="1"/>
            <a:r>
              <a:rPr lang="zh-CN" altLang="en-US"/>
              <a:t>考虑</a:t>
            </a:r>
            <a:r>
              <a:rPr lang="en-US" altLang="zh-CN"/>
              <a:t>reduce</a:t>
            </a:r>
            <a:r>
              <a:rPr lang="zh-CN" altLang="en-US"/>
              <a:t>的计算复杂度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，能不能多个</a:t>
            </a:r>
            <a:r>
              <a:rPr lang="en-US" altLang="zh-CN"/>
              <a:t>reduce</a:t>
            </a:r>
          </a:p>
          <a:p>
            <a:pPr lvl="1"/>
            <a:r>
              <a:rPr lang="zh-CN" altLang="en-US"/>
              <a:t>倾斜：</a:t>
            </a:r>
            <a:r>
              <a:rPr lang="zh-CN" altLang="en-US">
                <a:solidFill>
                  <a:srgbClr val="FF0000"/>
                </a:solidFill>
              </a:rPr>
              <a:t>抽样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集群资源情况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，自定义数据类型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思路：</a:t>
            </a:r>
            <a:endParaRPr lang="en-US" altLang="zh-CN"/>
          </a:p>
          <a:p>
            <a:pPr lvl="1"/>
            <a:r>
              <a:rPr lang="zh-CN" altLang="en-US"/>
              <a:t>每年</a:t>
            </a:r>
            <a:endParaRPr lang="en-US" altLang="zh-CN"/>
          </a:p>
          <a:p>
            <a:pPr lvl="1"/>
            <a:r>
              <a:rPr lang="zh-CN" altLang="en-US"/>
              <a:t>每个月</a:t>
            </a:r>
            <a:endParaRPr lang="en-US" altLang="zh-CN"/>
          </a:p>
          <a:p>
            <a:pPr lvl="1"/>
            <a:r>
              <a:rPr lang="zh-CN" altLang="en-US"/>
              <a:t>最高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天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天多条记录？</a:t>
            </a:r>
            <a:endParaRPr lang="en-US" altLang="zh-CN"/>
          </a:p>
          <a:p>
            <a:r>
              <a:rPr lang="zh-CN" altLang="en-US"/>
              <a:t>进一部思考</a:t>
            </a:r>
            <a:endParaRPr lang="en-US" altLang="zh-CN"/>
          </a:p>
          <a:p>
            <a:pPr lvl="1"/>
            <a:r>
              <a:rPr lang="zh-CN" altLang="en-US"/>
              <a:t>年月分组</a:t>
            </a:r>
            <a:endParaRPr lang="en-US" altLang="zh-CN"/>
          </a:p>
          <a:p>
            <a:pPr lvl="1"/>
            <a:r>
              <a:rPr lang="zh-CN" altLang="en-US"/>
              <a:t>温度升序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zh-CN" altLang="en-US">
                <a:solidFill>
                  <a:srgbClr val="FF0000"/>
                </a:solidFill>
              </a:rPr>
              <a:t>中要包含时间和温度呀！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MR</a:t>
            </a:r>
            <a:r>
              <a:rPr lang="zh-CN" altLang="en-US"/>
              <a:t>原语：相同的</a:t>
            </a:r>
            <a:r>
              <a:rPr lang="en-US" altLang="zh-CN"/>
              <a:t>key</a:t>
            </a:r>
            <a:r>
              <a:rPr lang="zh-CN" altLang="en-US"/>
              <a:t>分到一组</a:t>
            </a:r>
            <a:endParaRPr lang="en-US" altLang="zh-CN"/>
          </a:p>
          <a:p>
            <a:pPr lvl="1"/>
            <a:r>
              <a:rPr lang="zh-CN" altLang="en-US"/>
              <a:t>通过</a:t>
            </a:r>
            <a:r>
              <a:rPr lang="en-US" altLang="zh-CN"/>
              <a:t>GroupCompartor</a:t>
            </a:r>
            <a:r>
              <a:rPr lang="zh-CN" altLang="en-US"/>
              <a:t>设置分组规则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自定义数据类型</a:t>
            </a:r>
            <a:r>
              <a:rPr lang="en-US" altLang="zh-CN"/>
              <a:t>Weather</a:t>
            </a:r>
          </a:p>
          <a:p>
            <a:pPr lvl="1"/>
            <a:r>
              <a:rPr lang="zh-CN" altLang="en-US"/>
              <a:t>包含时间</a:t>
            </a:r>
            <a:endParaRPr lang="en-US" altLang="zh-CN"/>
          </a:p>
          <a:p>
            <a:pPr lvl="1"/>
            <a:r>
              <a:rPr lang="zh-CN" altLang="en-US"/>
              <a:t>包含温度</a:t>
            </a:r>
            <a:endParaRPr lang="en-US" altLang="zh-CN"/>
          </a:p>
          <a:p>
            <a:pPr lvl="1"/>
            <a:r>
              <a:rPr lang="zh-CN" altLang="en-US"/>
              <a:t>自定义排序比较规则</a:t>
            </a:r>
            <a:endParaRPr lang="en-US" altLang="zh-CN"/>
          </a:p>
          <a:p>
            <a:r>
              <a:rPr lang="zh-CN" altLang="en-US"/>
              <a:t>自定义分组比较</a:t>
            </a:r>
            <a:endParaRPr lang="en-US" altLang="zh-CN"/>
          </a:p>
          <a:p>
            <a:pPr lvl="1"/>
            <a:r>
              <a:rPr lang="zh-CN" altLang="en-US"/>
              <a:t>年月相同被视为相同的</a:t>
            </a:r>
            <a:r>
              <a:rPr lang="en-US" altLang="zh-CN"/>
              <a:t>key</a:t>
            </a:r>
          </a:p>
          <a:p>
            <a:r>
              <a:rPr lang="zh-CN" altLang="en-US"/>
              <a:t>那么</a:t>
            </a:r>
            <a:r>
              <a:rPr lang="en-US" altLang="zh-CN"/>
              <a:t>reduce</a:t>
            </a:r>
            <a:r>
              <a:rPr lang="zh-CN" altLang="en-US"/>
              <a:t>迭代时，相同年月的记录有可能是同一天的</a:t>
            </a:r>
            <a:endParaRPr lang="en-US" altLang="zh-CN"/>
          </a:p>
          <a:p>
            <a:pPr lvl="1"/>
            <a:r>
              <a:rPr lang="en-US" altLang="zh-CN"/>
              <a:t>reduce</a:t>
            </a:r>
            <a:r>
              <a:rPr lang="zh-CN" altLang="en-US"/>
              <a:t>中需要判断是否同一天</a:t>
            </a:r>
            <a:endParaRPr lang="en-US" altLang="zh-CN"/>
          </a:p>
          <a:p>
            <a:pPr lvl="1"/>
            <a:r>
              <a:rPr lang="zh-CN" altLang="en-US"/>
              <a:t>注意</a:t>
            </a:r>
            <a:r>
              <a:rPr lang="en-US" altLang="zh-CN"/>
              <a:t>OOM</a:t>
            </a:r>
          </a:p>
          <a:p>
            <a:r>
              <a:rPr lang="zh-CN" altLang="en-US"/>
              <a:t>数据量很大</a:t>
            </a:r>
            <a:endParaRPr lang="en-US" altLang="zh-CN"/>
          </a:p>
          <a:p>
            <a:pPr lvl="1"/>
            <a:r>
              <a:rPr lang="zh-CN" altLang="en-US"/>
              <a:t>全量数据可以切分成最少按一个月份的数据量进行判断</a:t>
            </a:r>
            <a:endParaRPr lang="en-US" altLang="zh-CN"/>
          </a:p>
          <a:p>
            <a:pPr lvl="1"/>
            <a:r>
              <a:rPr lang="zh-CN" altLang="en-US"/>
              <a:t>这种业务场景可以设置多个</a:t>
            </a:r>
            <a:r>
              <a:rPr lang="en-US" altLang="zh-CN"/>
              <a:t>reduce</a:t>
            </a:r>
          </a:p>
          <a:p>
            <a:pPr lvl="1"/>
            <a:r>
              <a:rPr lang="zh-CN" altLang="en-US"/>
              <a:t>通过实现</a:t>
            </a:r>
            <a:r>
              <a:rPr lang="en-US" altLang="zh-CN"/>
              <a:t>partition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/>
              <a:t>Hadoop MapReduce V2</a:t>
            </a:r>
          </a:p>
          <a:p>
            <a:pPr algn="ctr"/>
            <a:r>
              <a:rPr lang="en-US" altLang="zh-CN"/>
              <a:t>MR-API</a:t>
            </a:r>
            <a:r>
              <a:rPr lang="zh-CN" altLang="en-US"/>
              <a:t>：</a:t>
            </a:r>
            <a:r>
              <a:rPr lang="en-US" altLang="zh-CN"/>
              <a:t>FOF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推荐好友的好友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96040"/>
            <a:ext cx="7593779" cy="46452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713</TotalTime>
  <Words>451</Words>
  <Application>Microsoft Office PowerPoint</Application>
  <PresentationFormat>信纸(8.5x11 英寸)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Trebuchet MS</vt:lpstr>
      <vt:lpstr>ppt新模板</vt:lpstr>
      <vt:lpstr>分布式云平台</vt:lpstr>
      <vt:lpstr>Hadoop</vt:lpstr>
      <vt:lpstr>Hadoop</vt:lpstr>
      <vt:lpstr>PowerPoint 演示文稿</vt:lpstr>
      <vt:lpstr>PowerPoint 演示文稿</vt:lpstr>
      <vt:lpstr>PowerPoint 演示文稿</vt:lpstr>
      <vt:lpstr>PowerPoint 演示文稿</vt:lpstr>
      <vt:lpstr>Hadoop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1687</cp:revision>
  <dcterms:created xsi:type="dcterms:W3CDTF">2007-09-26T12:04:00Z</dcterms:created>
  <dcterms:modified xsi:type="dcterms:W3CDTF">2018-05-22T08:06:56Z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