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4" r:id="rId7"/>
    <p:sldId id="263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2276872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</a:t>
            </a:r>
            <a:endParaRPr lang="zh-CN" altLang="en-US" sz="6000" b="1" spc="-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79" y="595799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/>
          <p:cNvSpPr txBox="1"/>
          <p:nvPr/>
        </p:nvSpPr>
        <p:spPr>
          <a:xfrm>
            <a:off x="827584" y="4293096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80928"/>
            <a:ext cx="2657391" cy="14821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椭圆 6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8" name="椭圆 7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9" name="下箭头 8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1" name="下箭头 10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备份</a:t>
            </a:r>
          </a:p>
        </p:txBody>
      </p:sp>
      <p:sp>
        <p:nvSpPr>
          <p:cNvPr id="5" name="六边形 4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协同开发</a:t>
            </a:r>
          </a:p>
        </p:txBody>
      </p:sp>
      <p:sp>
        <p:nvSpPr>
          <p:cNvPr id="6" name="六边形 5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冲突解决</a:t>
            </a:r>
          </a:p>
        </p:txBody>
      </p:sp>
      <p:sp>
        <p:nvSpPr>
          <p:cNvPr id="7" name="六边形 6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版本记录</a:t>
            </a:r>
          </a:p>
        </p:txBody>
      </p:sp>
      <p:sp>
        <p:nvSpPr>
          <p:cNvPr id="8" name="六边形 7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分支管理</a:t>
            </a:r>
          </a:p>
        </p:txBody>
      </p:sp>
      <p:sp>
        <p:nvSpPr>
          <p:cNvPr id="9" name="六边形 8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权限管理</a:t>
            </a:r>
          </a:p>
        </p:txBody>
      </p:sp>
      <p:sp>
        <p:nvSpPr>
          <p:cNvPr id="10" name="六边形 9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代码审查</a:t>
            </a:r>
          </a:p>
        </p:txBody>
      </p:sp>
      <p:sp>
        <p:nvSpPr>
          <p:cNvPr id="11" name="六边形 10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历史追查</a:t>
            </a:r>
          </a:p>
        </p:txBody>
      </p:sp>
      <p:sp>
        <p:nvSpPr>
          <p:cNvPr id="12" name="六边形 11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版本还原</a:t>
            </a:r>
          </a:p>
        </p:txBody>
      </p:sp>
      <p:sp>
        <p:nvSpPr>
          <p:cNvPr id="13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5" name="流程图: 磁盘 4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文件仓库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2" name="文本框 17"/>
            <p:cNvSpPr txBox="1"/>
            <p:nvPr/>
          </p:nvSpPr>
          <p:spPr>
            <a:xfrm>
              <a:off x="2318817" y="2252291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文本框 18"/>
            <p:cNvSpPr txBox="1"/>
            <p:nvPr/>
          </p:nvSpPr>
          <p:spPr>
            <a:xfrm>
              <a:off x="5384498" y="2816690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9"/>
            <p:cNvSpPr txBox="1"/>
            <p:nvPr/>
          </p:nvSpPr>
          <p:spPr>
            <a:xfrm>
              <a:off x="2318816" y="2874999"/>
              <a:ext cx="151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5243315" y="2248395"/>
              <a:ext cx="151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9512" y="9087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集中管理型版本管理</a:t>
            </a:r>
            <a:endParaRPr lang="en-US" altLang="zh-CN" sz="28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539552" y="155679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6"/>
          <p:cNvSpPr txBox="1"/>
          <p:nvPr/>
        </p:nvSpPr>
        <p:spPr>
          <a:xfrm>
            <a:off x="539552" y="2453987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、程序员上传到服务器的代码要求是完整版本，但是程序员开发过程中想做小版本的管理，以便追溯查询，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怎么办？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7"/>
          <p:cNvSpPr txBox="1"/>
          <p:nvPr/>
        </p:nvSpPr>
        <p:spPr>
          <a:xfrm>
            <a:off x="539552" y="3606115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、系统正在上线运行，时不时还要修改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，要增加好几个功能要几个月，如何管理几个版本？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28"/>
          <p:cNvSpPr txBox="1"/>
          <p:nvPr/>
        </p:nvSpPr>
        <p:spPr>
          <a:xfrm>
            <a:off x="539552" y="4911551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、如何管理一个分布在世界各地、互不相识的大型开发团队？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-324544" y="9087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依然存在的问题</a:t>
            </a:r>
            <a:endParaRPr lang="en-US" altLang="zh-CN" sz="28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67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444208" y="3212976"/>
            <a:ext cx="2448272" cy="2016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067944" y="3645024"/>
            <a:ext cx="2304256" cy="18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11560" y="3717032"/>
            <a:ext cx="2088232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3635896" y="3284984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磁盘 2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磁盘 36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磁盘 37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21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95"/>
          <p:cNvSpPr txBox="1"/>
          <p:nvPr/>
        </p:nvSpPr>
        <p:spPr>
          <a:xfrm>
            <a:off x="683568" y="5805264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7"/>
          <p:cNvSpPr txBox="1"/>
          <p:nvPr/>
        </p:nvSpPr>
        <p:spPr>
          <a:xfrm>
            <a:off x="2627784" y="58052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98"/>
          <p:cNvSpPr txBox="1"/>
          <p:nvPr/>
        </p:nvSpPr>
        <p:spPr>
          <a:xfrm>
            <a:off x="4932040" y="5813877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99"/>
          <p:cNvSpPr txBox="1"/>
          <p:nvPr/>
        </p:nvSpPr>
        <p:spPr>
          <a:xfrm>
            <a:off x="6732240" y="5805264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9"/>
          <p:cNvSpPr txBox="1"/>
          <p:nvPr/>
        </p:nvSpPr>
        <p:spPr>
          <a:xfrm>
            <a:off x="-252536" y="9087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6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772816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-252535" y="908720"/>
            <a:ext cx="3456384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b="1" dirty="0" smtClean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67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263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37</cp:revision>
  <dcterms:created xsi:type="dcterms:W3CDTF">2013-03-04T07:19:04Z</dcterms:created>
  <dcterms:modified xsi:type="dcterms:W3CDTF">2018-05-15T14:41:25Z</dcterms:modified>
</cp:coreProperties>
</file>