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2348880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-15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Git</a:t>
            </a:r>
            <a:r>
              <a:rPr lang="zh-CN" altLang="en-US" sz="6000" b="1" spc="-1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软件</a:t>
            </a:r>
            <a:endParaRPr lang="zh-CN" altLang="en-US" sz="6000" b="1" spc="-1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79" y="595799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412776"/>
            <a:ext cx="4800000" cy="3723809"/>
          </a:xfrm>
          <a:prstGeom prst="rect">
            <a:avLst/>
          </a:prstGeom>
        </p:spPr>
      </p:pic>
      <p:sp>
        <p:nvSpPr>
          <p:cNvPr id="3" name="TextBox 47"/>
          <p:cNvSpPr txBox="1"/>
          <p:nvPr/>
        </p:nvSpPr>
        <p:spPr>
          <a:xfrm>
            <a:off x="5436096" y="1700808"/>
            <a:ext cx="3174789" cy="108515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extra”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默认开启文件缓存即可（推荐）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196752"/>
            <a:ext cx="5904656" cy="4540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3248025" cy="449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3672" y="1916832"/>
            <a:ext cx="5314060" cy="2700385"/>
          </a:xfrm>
          <a:prstGeom prst="rect">
            <a:avLst/>
          </a:prstGeom>
        </p:spPr>
      </p:pic>
      <p:sp>
        <p:nvSpPr>
          <p:cNvPr id="4" name="TextBox 47"/>
          <p:cNvSpPr txBox="1"/>
          <p:nvPr/>
        </p:nvSpPr>
        <p:spPr>
          <a:xfrm>
            <a:off x="844377" y="5949280"/>
            <a:ext cx="7993355" cy="300324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安装完成后，在任意的文件目录下，右键都可以开打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9"/>
          <p:cNvSpPr txBox="1"/>
          <p:nvPr/>
        </p:nvSpPr>
        <p:spPr>
          <a:xfrm>
            <a:off x="103805" y="2481973"/>
            <a:ext cx="2396836" cy="346491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投资人账户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323528" y="962836"/>
            <a:ext cx="9144000" cy="35394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安装完成后，还需要最后一步设置，在命令行输入如下：</a:t>
            </a:r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14"/>
          <p:cNvSpPr txBox="1"/>
          <p:nvPr/>
        </p:nvSpPr>
        <p:spPr>
          <a:xfrm>
            <a:off x="395536" y="4332183"/>
            <a:ext cx="9144000" cy="166199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是分布式版本控制系统，所以需要填写用户名和邮箱作为一个标识。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C:\Users\admin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路径下的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7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gitconfig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文件里面可以看到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--global 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表示全局属性，所有的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项目都会共用属性</a:t>
            </a:r>
          </a:p>
          <a:p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513941"/>
            <a:ext cx="7548639" cy="24195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7995059" cy="4253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124744"/>
            <a:ext cx="6068646" cy="47707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052736"/>
            <a:ext cx="6984776" cy="54495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124744"/>
            <a:ext cx="6624736" cy="51482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539" y="1268760"/>
            <a:ext cx="675846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373216"/>
            <a:ext cx="8280920" cy="5619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命令的执行环境，这里推荐选择第一个，就是单独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不推荐和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的命令行窗口混用。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980728"/>
            <a:ext cx="5400600" cy="4267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/>
          <p:cNvSpPr txBox="1"/>
          <p:nvPr/>
        </p:nvSpPr>
        <p:spPr>
          <a:xfrm>
            <a:off x="5364088" y="1772816"/>
            <a:ext cx="3600400" cy="291642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the line ending conversions”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第三个选项：非跨平台项目，选择。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628800"/>
            <a:ext cx="4780952" cy="37238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/>
          <p:cNvSpPr txBox="1"/>
          <p:nvPr/>
        </p:nvSpPr>
        <p:spPr>
          <a:xfrm>
            <a:off x="5645683" y="1628800"/>
            <a:ext cx="3174789" cy="186998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emulator”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选项：使用专用的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命令行窗口。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24744"/>
            <a:ext cx="4895238" cy="3809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214</Words>
  <Application>Microsoft Office PowerPoint</Application>
  <PresentationFormat>全屏显示(4:3)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39</cp:revision>
  <dcterms:created xsi:type="dcterms:W3CDTF">2013-03-04T07:19:04Z</dcterms:created>
  <dcterms:modified xsi:type="dcterms:W3CDTF">2018-05-15T14:54:39Z</dcterms:modified>
</cp:coreProperties>
</file>