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2348880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-15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GitHub</a:t>
            </a:r>
            <a:endParaRPr lang="zh-CN" altLang="en-US" sz="6000" b="1" spc="-1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879" y="595799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柱形 1"/>
          <p:cNvSpPr/>
          <p:nvPr/>
        </p:nvSpPr>
        <p:spPr>
          <a:xfrm>
            <a:off x="2497393" y="3272302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3892909" y="313571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5949280"/>
            <a:ext cx="314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gitacct_pm@163.com</a:t>
            </a:r>
            <a:endParaRPr lang="en-US" altLang="zh-CN" b="1" dirty="0"/>
          </a:p>
        </p:txBody>
      </p:sp>
      <p:sp>
        <p:nvSpPr>
          <p:cNvPr id="5" name="左右箭头 4"/>
          <p:cNvSpPr/>
          <p:nvPr/>
        </p:nvSpPr>
        <p:spPr>
          <a:xfrm rot="6185930">
            <a:off x="2434963" y="2482354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右箭头 5"/>
          <p:cNvSpPr/>
          <p:nvPr/>
        </p:nvSpPr>
        <p:spPr>
          <a:xfrm rot="4382410" flipV="1">
            <a:off x="4079603" y="3980332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 rot="7015709" flipV="1">
            <a:off x="1996639" y="4068727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/>
          <p:cNvSpPr/>
          <p:nvPr/>
        </p:nvSpPr>
        <p:spPr>
          <a:xfrm>
            <a:off x="1903830" y="786277"/>
            <a:ext cx="5332466" cy="138690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2943278" y="1473602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38883" y="124909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5232444" y="1114385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20920706">
            <a:off x="3655809" y="129035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51984" y="958846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10056204">
            <a:off x="3743602" y="154694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94085" y="1636332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 rot="14029157">
            <a:off x="5404216" y="2160984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6702774" y="288258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18" name="直接箭头连接符 17"/>
          <p:cNvCxnSpPr>
            <a:endCxn id="15" idx="0"/>
          </p:cNvCxnSpPr>
          <p:nvPr/>
        </p:nvCxnSpPr>
        <p:spPr>
          <a:xfrm flipV="1">
            <a:off x="2135022" y="1636332"/>
            <a:ext cx="2410460" cy="3584572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右箭头 18"/>
          <p:cNvSpPr/>
          <p:nvPr/>
        </p:nvSpPr>
        <p:spPr>
          <a:xfrm rot="3503275">
            <a:off x="3230089" y="2358059"/>
            <a:ext cx="1263255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5949280"/>
            <a:ext cx="314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	</a:t>
            </a:r>
            <a:r>
              <a:rPr lang="en-US" altLang="zh-CN" b="1" dirty="0" smtClean="0"/>
              <a:t>gitacc_pg@163.com</a:t>
            </a:r>
            <a:endParaRPr lang="en-US" altLang="zh-CN" b="1" dirty="0"/>
          </a:p>
        </p:txBody>
      </p:sp>
      <p:sp>
        <p:nvSpPr>
          <p:cNvPr id="21" name="矩形 20"/>
          <p:cNvSpPr/>
          <p:nvPr/>
        </p:nvSpPr>
        <p:spPr>
          <a:xfrm>
            <a:off x="6300192" y="5013176"/>
            <a:ext cx="314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gitacct_manito@163.com</a:t>
            </a:r>
            <a:endParaRPr lang="en-US" altLang="zh-CN" b="1" dirty="0"/>
          </a:p>
        </p:txBody>
      </p:sp>
      <p:sp>
        <p:nvSpPr>
          <p:cNvPr id="22" name="右箭头 21"/>
          <p:cNvSpPr/>
          <p:nvPr/>
        </p:nvSpPr>
        <p:spPr>
          <a:xfrm rot="3212496">
            <a:off x="5706754" y="2042635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30164" y="186603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450670" y="217341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437742" y="4157483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pic>
        <p:nvPicPr>
          <p:cNvPr id="27" name="Picture 2" descr="C:\Users\18801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797152"/>
            <a:ext cx="1152128" cy="1152128"/>
          </a:xfrm>
          <a:prstGeom prst="rect">
            <a:avLst/>
          </a:prstGeom>
          <a:noFill/>
        </p:spPr>
      </p:pic>
      <p:pic>
        <p:nvPicPr>
          <p:cNvPr id="28" name="Picture 3" descr="C:\Users\18801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869160"/>
            <a:ext cx="936104" cy="936104"/>
          </a:xfrm>
          <a:prstGeom prst="rect">
            <a:avLst/>
          </a:prstGeom>
          <a:noFill/>
        </p:spPr>
      </p:pic>
      <p:pic>
        <p:nvPicPr>
          <p:cNvPr id="29" name="Picture 4" descr="C:\Users\18801\Desktop\sunn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501008"/>
            <a:ext cx="1296144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21" grpId="0"/>
      <p:bldP spid="22" grpId="0" animBg="1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"/>
          <p:cNvSpPr txBox="1"/>
          <p:nvPr/>
        </p:nvSpPr>
        <p:spPr>
          <a:xfrm>
            <a:off x="355469" y="1326767"/>
            <a:ext cx="6993124" cy="1833819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什么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>
              <a:buNone/>
            </a:pPr>
            <a:endParaRPr lang="en-US" altLang="zh-CN" b="1" dirty="0" smtClean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HUB</a:t>
            </a:r>
            <a:r>
              <a:rPr lang="zh-CN" altLang="en-US" sz="2800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是一个多端口的</a:t>
            </a:r>
            <a:r>
              <a:rPr lang="zh-CN" altLang="en-US" sz="2800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转发器，</a:t>
            </a:r>
            <a:r>
              <a:rPr lang="zh-CN" altLang="en-US" sz="2800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在以</a:t>
            </a:r>
            <a:r>
              <a:rPr lang="en-US" altLang="zh-CN" sz="2800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HUB</a:t>
            </a:r>
            <a:r>
              <a:rPr lang="zh-CN" altLang="en-US" sz="2800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为中心设备时，即使网络中某条线路产生了故障，并不影响其它线路的工作</a:t>
            </a:r>
            <a:r>
              <a:rPr lang="zh-CN" altLang="en-US" sz="2800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800" dirty="0" smtClean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711973" y="3197035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51884" y="3955860"/>
            <a:ext cx="723900" cy="577850"/>
            <a:chOff x="4488260" y="4236847"/>
            <a:chExt cx="723900" cy="577850"/>
          </a:xfrm>
        </p:grpSpPr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Freeform 17"/>
          <p:cNvSpPr>
            <a:spLocks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8"/>
          <p:cNvSpPr>
            <a:spLocks noEditPoints="1"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5664598" y="3277997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835765" y="5403639"/>
            <a:ext cx="504825" cy="430212"/>
            <a:chOff x="5863035" y="5941822"/>
            <a:chExt cx="504825" cy="430212"/>
          </a:xfrm>
        </p:grpSpPr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3988198" y="7346759"/>
            <a:ext cx="303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744612" y="5460215"/>
            <a:ext cx="503346" cy="415938"/>
            <a:chOff x="2414985" y="5965634"/>
            <a:chExt cx="503346" cy="415938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" name="组合 1"/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645553" y="5339035"/>
            <a:ext cx="498476" cy="527670"/>
            <a:chOff x="8396273" y="5523807"/>
            <a:chExt cx="498476" cy="527670"/>
          </a:xfrm>
        </p:grpSpPr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852031" y="5292826"/>
            <a:ext cx="504825" cy="430212"/>
            <a:chOff x="5863035" y="5941822"/>
            <a:chExt cx="504825" cy="430212"/>
          </a:xfrm>
        </p:grpSpPr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5664598" y="4197953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076296" y="4533710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0" idx="2"/>
          </p:cNvCxnSpPr>
          <p:nvPr/>
        </p:nvCxnSpPr>
        <p:spPr>
          <a:xfrm flipV="1">
            <a:off x="5000277" y="4533710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5489307" y="4555270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7" idx="5"/>
          </p:cNvCxnSpPr>
          <p:nvPr/>
        </p:nvCxnSpPr>
        <p:spPr>
          <a:xfrm>
            <a:off x="7380616" y="4487672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080249" y="4455077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656160" y="3948346"/>
            <a:ext cx="571500" cy="457050"/>
            <a:chOff x="4488260" y="4236847"/>
            <a:chExt cx="723900" cy="577850"/>
          </a:xfrm>
          <a:solidFill>
            <a:schemeClr val="accent6">
              <a:lumMod val="75000"/>
            </a:schemeClr>
          </a:solidFill>
        </p:grpSpPr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971600" y="3212976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较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长时间不使用有可能被</a:t>
            </a:r>
            <a:r>
              <a:rPr lang="en-US" altLang="zh-CN" sz="24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942208" y="1340768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网址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908" y="3455755"/>
            <a:ext cx="2232248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提交代码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add xxx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commit</a:t>
            </a:r>
          </a:p>
        </p:txBody>
      </p:sp>
      <p:sp>
        <p:nvSpPr>
          <p:cNvPr id="3" name="矩形 2"/>
          <p:cNvSpPr/>
          <p:nvPr/>
        </p:nvSpPr>
        <p:spPr>
          <a:xfrm>
            <a:off x="491656" y="2410102"/>
            <a:ext cx="2857941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准备工作：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、注册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账号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搭建项目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441216"/>
            <a:ext cx="3022758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推送代码到远端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remote add origin 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push origin master</a:t>
            </a:r>
          </a:p>
        </p:txBody>
      </p:sp>
      <p:sp>
        <p:nvSpPr>
          <p:cNvPr id="5" name="右箭头 4"/>
          <p:cNvSpPr/>
          <p:nvPr/>
        </p:nvSpPr>
        <p:spPr>
          <a:xfrm rot="18953535">
            <a:off x="1971525" y="393678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2497393" y="3212976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2671978" y="900354"/>
            <a:ext cx="3359237" cy="10326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GitHub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5899588" y="2988085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18294783">
            <a:off x="2460997" y="2319514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2833052">
            <a:off x="4964703" y="2357837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3082109">
            <a:off x="6402165" y="3897183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31230" y="3140658"/>
            <a:ext cx="158907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add xxx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commit</a:t>
            </a:r>
          </a:p>
        </p:txBody>
      </p:sp>
      <p:sp>
        <p:nvSpPr>
          <p:cNvPr id="13" name="矩形 12"/>
          <p:cNvSpPr/>
          <p:nvPr/>
        </p:nvSpPr>
        <p:spPr>
          <a:xfrm>
            <a:off x="683568" y="5733256"/>
            <a:ext cx="3350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gitacct_pm@163.com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36096" y="5589240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gitacc_pg@163.com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13491249">
            <a:off x="6838243" y="3645454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 rot="13697088">
            <a:off x="5260488" y="2195533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19442" y="2079702"/>
            <a:ext cx="1216959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push </a:t>
            </a:r>
          </a:p>
        </p:txBody>
      </p:sp>
      <p:sp>
        <p:nvSpPr>
          <p:cNvPr id="18" name="右箭头 17"/>
          <p:cNvSpPr/>
          <p:nvPr/>
        </p:nvSpPr>
        <p:spPr>
          <a:xfrm rot="7499648">
            <a:off x="2929336" y="240642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7982" y="2752178"/>
            <a:ext cx="89289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pull</a:t>
            </a:r>
          </a:p>
        </p:txBody>
      </p:sp>
      <p:sp>
        <p:nvSpPr>
          <p:cNvPr id="20" name="右箭头 19"/>
          <p:cNvSpPr/>
          <p:nvPr/>
        </p:nvSpPr>
        <p:spPr>
          <a:xfrm rot="8113353">
            <a:off x="2230235" y="409633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40538" y="4118950"/>
            <a:ext cx="2232248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搭建代码库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init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config </a:t>
            </a:r>
          </a:p>
        </p:txBody>
      </p:sp>
      <p:sp>
        <p:nvSpPr>
          <p:cNvPr id="22" name="圆柱形 21"/>
          <p:cNvSpPr/>
          <p:nvPr/>
        </p:nvSpPr>
        <p:spPr>
          <a:xfrm>
            <a:off x="3983679" y="124939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93914" y="1041675"/>
            <a:ext cx="1216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GitHub </a:t>
            </a:r>
          </a:p>
        </p:txBody>
      </p:sp>
      <p:sp>
        <p:nvSpPr>
          <p:cNvPr id="24" name="矩形 23"/>
          <p:cNvSpPr/>
          <p:nvPr/>
        </p:nvSpPr>
        <p:spPr>
          <a:xfrm>
            <a:off x="2856001" y="4070169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847" y="3463824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926" y="2408748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604" y="1381213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98531" y="2102630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59284" y="2812030"/>
            <a:ext cx="4907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01429" y="1699084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42807" y="2223695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1504" y="256157"/>
            <a:ext cx="1192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实战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58906" y="2806637"/>
            <a:ext cx="158245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clone 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</a:p>
        </p:txBody>
      </p:sp>
      <p:pic>
        <p:nvPicPr>
          <p:cNvPr id="34" name="Picture 3" descr="C:\Users\18801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653136"/>
            <a:ext cx="864096" cy="864096"/>
          </a:xfrm>
          <a:prstGeom prst="rect">
            <a:avLst/>
          </a:prstGeom>
          <a:noFill/>
        </p:spPr>
      </p:pic>
      <p:pic>
        <p:nvPicPr>
          <p:cNvPr id="35" name="Picture 4" descr="C:\Users\18801\Desktop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4581128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13792" y="1124744"/>
            <a:ext cx="8460432" cy="2448272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增加远程地址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remote add  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是指远程链接的代号，一般直接用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作代号，也可以自定义。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默认远程链接的</a:t>
            </a:r>
            <a:r>
              <a:rPr lang="en-US" altLang="zh-CN" sz="24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例： 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remote  add  origin  https://</a:t>
            </a:r>
            <a:r>
              <a:rPr lang="en-US" altLang="zh-CN" sz="2400" b="1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github.com/xxxxxx.git</a:t>
            </a:r>
            <a:endParaRPr lang="en-US" altLang="zh-CN" sz="24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395536" y="3933056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push  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 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本地分支名称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分支名称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是指要提交的分支名字，比如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push  origin  master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1631" y="256157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23528" y="927279"/>
            <a:ext cx="8748464" cy="3005777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上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克隆（复制）一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个项目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clone   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新项目目录名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是指远程链接的地址。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项目目录名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是指为克隆的项目在本地新建的目录名称，可以不填，默认是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的项目名。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命令执行完后，会自动为这个远端地址建一个名为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的代号。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clone  https://</a:t>
            </a:r>
            <a:r>
              <a:rPr lang="en-US" altLang="zh-CN" sz="2400" b="1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github.com/xxxxxxx.git   </a:t>
            </a:r>
            <a:r>
              <a:rPr lang="zh-CN" altLang="en-US" sz="2400" b="1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文件夹名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539552" y="3933056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pull   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是指远端的分支名称，如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pull origin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19" y="3284984"/>
            <a:ext cx="8383187" cy="3096344"/>
          </a:xfrm>
          <a:prstGeom prst="rect">
            <a:avLst/>
          </a:prstGeom>
        </p:spPr>
      </p:pic>
      <p:sp>
        <p:nvSpPr>
          <p:cNvPr id="3" name="文本框 14"/>
          <p:cNvSpPr txBox="1"/>
          <p:nvPr/>
        </p:nvSpPr>
        <p:spPr>
          <a:xfrm>
            <a:off x="482672" y="908720"/>
            <a:ext cx="7920880" cy="2736304"/>
          </a:xfrm>
          <a:prstGeom prst="rect">
            <a:avLst/>
          </a:prstGeom>
        </p:spPr>
        <p:txBody>
          <a:bodyPr vert="horz" rtlCol="0" anchor="ctr">
            <a:normAutofit fontScale="925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合作伙伴添加方式如下图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在项目中点击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settings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页签，然后点击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Collaborators,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然后在文本框中搜索合作伙伴的邮箱或者账号。点击添加。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添加后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会给合作伙伴对应的邮箱发一封，邀请邮件。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482" y="2886836"/>
            <a:ext cx="3802639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14"/>
          <p:cNvSpPr txBox="1"/>
          <p:nvPr/>
        </p:nvSpPr>
        <p:spPr>
          <a:xfrm>
            <a:off x="539552" y="1716915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合作伙伴会收到邀请邮件。点击</a:t>
            </a:r>
            <a:r>
              <a:rPr lang="en-US" altLang="zh-CN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View invitation </a:t>
            </a:r>
            <a:r>
              <a:rPr lang="zh-CN" altLang="en-US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按钮后会跳转至</a:t>
            </a:r>
            <a:r>
              <a:rPr lang="en-US" altLang="zh-CN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页面，让合作伙伴选择，是否接受邀请。</a:t>
            </a:r>
            <a:endParaRPr lang="en-US" altLang="zh-CN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点击接受后，则合伙伙伴正式加入项目，获得直接提交代码的权限</a:t>
            </a:r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2558791">
            <a:off x="4533521" y="38949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3568" y="4941168"/>
            <a:ext cx="4116963" cy="1542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39552" y="879417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Picture 2" descr="C:\Users\18801\Desktop\sunn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5085184"/>
            <a:ext cx="476250" cy="476250"/>
          </a:xfrm>
          <a:prstGeom prst="rect">
            <a:avLst/>
          </a:prstGeom>
          <a:noFill/>
        </p:spPr>
      </p:pic>
      <p:pic>
        <p:nvPicPr>
          <p:cNvPr id="11" name="Picture 3" descr="C:\Users\18801\Desktop\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5085184"/>
            <a:ext cx="4762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2555776" y="2924944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844149" y="652468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协作冲突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需要程序员手工解决。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rot="16200000">
            <a:off x="6050838" y="5222746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6200000">
            <a:off x="3711778" y="4368769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6200000">
            <a:off x="5990801" y="4170439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6196800" y="4159490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6200000">
            <a:off x="1189780" y="5345614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16200000">
            <a:off x="1189780" y="4438800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1785" y="5471046"/>
            <a:ext cx="94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9319" y="4544432"/>
            <a:ext cx="94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8772" y="5286380"/>
            <a:ext cx="94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1873135" y="3933056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 rot="16200000">
            <a:off x="3697598" y="3476134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/>
          <p:nvPr/>
        </p:nvCxnSpPr>
        <p:spPr>
          <a:xfrm>
            <a:off x="4303437" y="3864788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948281" y="472550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push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04589" y="3528366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pull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23369" y="6035846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06229" y="5975029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89509" y="315122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GitHub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43034" y="4089899"/>
            <a:ext cx="127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Conflict!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96570" y="3367527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rot="10800000">
            <a:off x="4299828" y="4027179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603123" y="4752823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push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乘号 24"/>
          <p:cNvSpPr/>
          <p:nvPr/>
        </p:nvSpPr>
        <p:spPr>
          <a:xfrm>
            <a:off x="5130751" y="4614819"/>
            <a:ext cx="555513" cy="39526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40152" y="2420888"/>
            <a:ext cx="25202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解决</a:t>
            </a:r>
            <a:r>
              <a:rPr lang="zh-CN" altLang="en-US" b="1" dirty="0" smtClean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冲突三板斧</a:t>
            </a:r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、修改合并</a:t>
            </a:r>
            <a:endParaRPr lang="en-US" altLang="zh-CN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add </a:t>
            </a:r>
          </a:p>
          <a:p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4" grpId="0" animBg="1"/>
      <p:bldP spid="16" grpId="0"/>
      <p:bldP spid="17" grpId="0"/>
      <p:bldP spid="21" grpId="0"/>
      <p:bldP spid="24" grpId="0"/>
      <p:bldP spid="25" grpId="0" animBg="1"/>
      <p:bldP spid="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672</Words>
  <Application>Microsoft Office PowerPoint</Application>
  <PresentationFormat>全屏显示(4:3)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121</cp:revision>
  <dcterms:created xsi:type="dcterms:W3CDTF">2013-03-04T07:19:04Z</dcterms:created>
  <dcterms:modified xsi:type="dcterms:W3CDTF">2018-05-15T23:02:18Z</dcterms:modified>
</cp:coreProperties>
</file>