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6" r:id="rId4"/>
    <p:sldId id="267" r:id="rId5"/>
    <p:sldId id="268" r:id="rId6"/>
    <p:sldId id="270" r:id="rId7"/>
    <p:sldId id="271" r:id="rId8"/>
    <p:sldId id="272" r:id="rId9"/>
    <p:sldId id="26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6A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11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91680" y="2348880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-15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GitHub</a:t>
            </a:r>
            <a:r>
              <a:rPr lang="zh-CN" altLang="en-US" sz="6000" b="1" spc="-1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番外篇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879" y="5957991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尚硅谷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611560" y="1268760"/>
            <a:ext cx="7920880" cy="11664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番外篇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: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每次输密码很烦篇</a:t>
            </a:r>
            <a:endParaRPr lang="en-US" altLang="zh-CN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385169" y="1620908"/>
            <a:ext cx="8507311" cy="1292662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0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ssh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模式比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https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模式的一个重要好处就是，每次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fetch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等操作时，不用重复填写遍用户名密码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前提是你必须是这个项目的拥有者或者合作者，且配好了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ssh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 key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4005064"/>
            <a:ext cx="64460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检查你的电脑上是否已经生成了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SSH Key 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 bash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下执行如下命令</a:t>
            </a:r>
          </a:p>
        </p:txBody>
      </p:sp>
      <p:sp>
        <p:nvSpPr>
          <p:cNvPr id="4" name="文本框 14"/>
          <p:cNvSpPr txBox="1"/>
          <p:nvPr/>
        </p:nvSpPr>
        <p:spPr>
          <a:xfrm>
            <a:off x="449968" y="894444"/>
            <a:ext cx="7920880" cy="11664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两种模式：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https VS 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ssh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 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0351" y="4919341"/>
            <a:ext cx="3827979" cy="9723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28611" y="6021535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如果已经有这个文件包 删除就行了</a:t>
            </a:r>
          </a:p>
        </p:txBody>
      </p:sp>
      <p:sp>
        <p:nvSpPr>
          <p:cNvPr id="7" name="文本框 14"/>
          <p:cNvSpPr txBox="1"/>
          <p:nvPr/>
        </p:nvSpPr>
        <p:spPr>
          <a:xfrm>
            <a:off x="0" y="3098645"/>
            <a:ext cx="7920880" cy="11664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lvl="1"/>
            <a:r>
              <a:rPr lang="zh-CN" altLang="en-US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如何配置</a:t>
            </a: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SSH key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124744"/>
            <a:ext cx="8280920" cy="1015663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：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创建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SSH Key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： </a:t>
            </a:r>
            <a:r>
              <a:rPr lang="de-DE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ssh-keygen -t rsa -C  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XXXXXX</a:t>
            </a:r>
            <a:r>
              <a:rPr lang="de-DE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@1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63</a:t>
            </a:r>
            <a:r>
              <a:rPr lang="de-DE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.com</a:t>
            </a:r>
          </a:p>
          <a:p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成功的话会在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~/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下生成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.</a:t>
            </a:r>
            <a:r>
              <a:rPr lang="en-US" altLang="zh-CN" sz="20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ssh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文件夹，进去，打开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id_rsa.pub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，复制里面的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key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924944"/>
            <a:ext cx="6865057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8680" y="2060848"/>
            <a:ext cx="8325804" cy="31683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1196752"/>
            <a:ext cx="8136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3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：</a:t>
            </a:r>
            <a:r>
              <a:rPr lang="zh-CN" altLang="en-US" sz="2000" dirty="0">
                <a:solidFill>
                  <a:srgbClr val="007C6A"/>
                </a:solidFill>
                <a:sym typeface="Arial" panose="020B0604020202020204" pitchFamily="34" charset="0"/>
              </a:rPr>
              <a:t>进入</a:t>
            </a:r>
            <a:r>
              <a:rPr lang="en-US" altLang="zh-CN" sz="2000" dirty="0">
                <a:solidFill>
                  <a:srgbClr val="007C6A"/>
                </a:solidFill>
                <a:sym typeface="Arial" panose="020B0604020202020204" pitchFamily="34" charset="0"/>
              </a:rPr>
              <a:t>.</a:t>
            </a:r>
            <a:r>
              <a:rPr lang="en-US" altLang="zh-CN" sz="2000" dirty="0" err="1">
                <a:solidFill>
                  <a:srgbClr val="007C6A"/>
                </a:solidFill>
                <a:sym typeface="Arial" panose="020B0604020202020204" pitchFamily="34" charset="0"/>
              </a:rPr>
              <a:t>ssh</a:t>
            </a:r>
            <a:r>
              <a:rPr lang="zh-CN" altLang="en-US" sz="2000" dirty="0">
                <a:solidFill>
                  <a:srgbClr val="007C6A"/>
                </a:solidFill>
                <a:sym typeface="Arial" panose="020B0604020202020204" pitchFamily="34" charset="0"/>
              </a:rPr>
              <a:t>文件包，打印</a:t>
            </a:r>
            <a:r>
              <a:rPr lang="en-US" altLang="zh-CN" sz="2000" dirty="0">
                <a:solidFill>
                  <a:srgbClr val="007C6A"/>
                </a:solidFill>
                <a:sym typeface="Arial" panose="020B0604020202020204" pitchFamily="34" charset="0"/>
              </a:rPr>
              <a:t>id_rsa.pub</a:t>
            </a:r>
            <a:r>
              <a:rPr lang="zh-CN" altLang="en-US" sz="2000" dirty="0">
                <a:solidFill>
                  <a:srgbClr val="007C6A"/>
                </a:solidFill>
                <a:sym typeface="Arial" panose="020B0604020202020204" pitchFamily="34" charset="0"/>
              </a:rPr>
              <a:t>的内容，复制全部内容</a:t>
            </a:r>
            <a:endParaRPr lang="de-DE" altLang="zh-CN" sz="2000" dirty="0">
              <a:solidFill>
                <a:srgbClr val="007C6A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196752"/>
            <a:ext cx="897283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4.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登录</a:t>
            </a:r>
            <a:r>
              <a:rPr lang="en-US" altLang="zh-CN" sz="2000" b="1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后，右上角点击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setting</a:t>
            </a:r>
            <a:endParaRPr lang="zh-CN" altLang="en-US" sz="20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4168" y="764704"/>
            <a:ext cx="2305050" cy="29885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4365104"/>
            <a:ext cx="7039777" cy="2305118"/>
          </a:xfrm>
          <a:prstGeom prst="rect">
            <a:avLst/>
          </a:prstGeom>
        </p:spPr>
      </p:pic>
      <p:sp>
        <p:nvSpPr>
          <p:cNvPr id="5" name="文本框 14"/>
          <p:cNvSpPr txBox="1"/>
          <p:nvPr/>
        </p:nvSpPr>
        <p:spPr>
          <a:xfrm>
            <a:off x="417680" y="3477434"/>
            <a:ext cx="5328592" cy="707886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5.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在左侧菜单中选择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SSH and GPG keys,</a:t>
            </a:r>
          </a:p>
          <a:p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在右边点击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New SSH key</a:t>
            </a:r>
            <a:endParaRPr lang="zh-CN" altLang="en-US" sz="20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395536" y="1196752"/>
            <a:ext cx="7200800" cy="707886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6 :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Title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随便写，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Key 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把之前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id_rsa.pub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的内容复制进去，点击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Add SSH key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，设置</a:t>
            </a:r>
            <a:r>
              <a:rPr lang="en-US" altLang="zh-CN" sz="20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ssh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 key 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完成。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988840"/>
            <a:ext cx="7058025" cy="3419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467544" y="1052736"/>
            <a:ext cx="897283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测试连通性：要改用</a:t>
            </a:r>
            <a:r>
              <a:rPr lang="en-US" altLang="zh-CN" sz="2000" b="1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ssh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连接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628800"/>
            <a:ext cx="3771900" cy="2009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1572" y="1747327"/>
            <a:ext cx="3390900" cy="140017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283968" y="1992863"/>
            <a:ext cx="669994" cy="640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14"/>
          <p:cNvSpPr txBox="1"/>
          <p:nvPr/>
        </p:nvSpPr>
        <p:spPr>
          <a:xfrm>
            <a:off x="467544" y="3734992"/>
            <a:ext cx="4669990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要建立新的远程代号</a:t>
            </a:r>
          </a:p>
        </p:txBody>
      </p:sp>
      <p:sp>
        <p:nvSpPr>
          <p:cNvPr id="8" name="文本框 14"/>
          <p:cNvSpPr txBox="1"/>
          <p:nvPr/>
        </p:nvSpPr>
        <p:spPr>
          <a:xfrm>
            <a:off x="596984" y="5523039"/>
            <a:ext cx="8248814" cy="369332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</a:t>
            </a:r>
            <a:r>
              <a:rPr lang="en-US" altLang="zh-CN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 push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originssh</a:t>
            </a:r>
            <a:r>
              <a:rPr lang="en-US" altLang="zh-CN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 master</a:t>
            </a:r>
            <a:endParaRPr lang="zh-CN" altLang="en-US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14"/>
          <p:cNvSpPr txBox="1"/>
          <p:nvPr/>
        </p:nvSpPr>
        <p:spPr>
          <a:xfrm>
            <a:off x="510344" y="4981849"/>
            <a:ext cx="8422094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以后再提交代码的时候就不用输入密码了（第一次使用会要求输入个 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yes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10" name="右箭头 9"/>
          <p:cNvSpPr/>
          <p:nvPr/>
        </p:nvSpPr>
        <p:spPr>
          <a:xfrm rot="5400000">
            <a:off x="6069583" y="3652734"/>
            <a:ext cx="669994" cy="640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141165-06FF-4CD8-9483-8ED08DDFF3B1}"/>
              </a:ext>
            </a:extLst>
          </p:cNvPr>
          <p:cNvSpPr txBox="1"/>
          <p:nvPr/>
        </p:nvSpPr>
        <p:spPr>
          <a:xfrm>
            <a:off x="510344" y="4308143"/>
            <a:ext cx="842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remote add  </a:t>
            </a:r>
            <a:r>
              <a:rPr lang="en-US" altLang="zh-CN" dirty="0" err="1"/>
              <a:t>originssh</a:t>
            </a:r>
            <a:r>
              <a:rPr lang="en-US" altLang="zh-CN" dirty="0"/>
              <a:t> git@github.com:yuebuqun777888/</a:t>
            </a:r>
            <a:r>
              <a:rPr lang="en-US" altLang="zh-CN" dirty="0" err="1"/>
              <a:t>bixiejianfa.git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288</Words>
  <Application>Microsoft Office PowerPoint</Application>
  <PresentationFormat>全屏显示(4:3)</PresentationFormat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YY</cp:lastModifiedBy>
  <cp:revision>130</cp:revision>
  <dcterms:created xsi:type="dcterms:W3CDTF">2013-03-04T07:19:04Z</dcterms:created>
  <dcterms:modified xsi:type="dcterms:W3CDTF">2018-05-17T02:57:28Z</dcterms:modified>
</cp:coreProperties>
</file>