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234888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EGit</a:t>
            </a:r>
            <a:endParaRPr lang="zh-CN" altLang="en-US" sz="6000" b="1" spc="-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79" y="595799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尚硅谷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新建文件、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Commit……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77020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、新建一个文件，可以看到图标依然是问号，处于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状态，即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没有对此文件进行监控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467360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2     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Team -&gt; Add to index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可以将文件加入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索引，进行版本监控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可以看到图标显示也有了变化（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中只要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就可以默认将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的文件添加到索引再提交更新，不需要分开操作）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517456"/>
            <a:ext cx="3417051" cy="929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023" y="4944688"/>
            <a:ext cx="3791733" cy="15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554137" y="105722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3 commit…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提交到本地库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137" y="1425400"/>
            <a:ext cx="5386016" cy="31327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2567" y="5157192"/>
            <a:ext cx="3435562" cy="1296144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502127" y="493255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4 commit…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提交完成后，图标发生变化。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83568" y="2132856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用与远程库的操作交互</a:t>
            </a: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52736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上新建一个同名的空仓库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7143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l.iteye.com/upload/attachment/0078/1282/f5389b68-9b47-396c-9e9f-782356943d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92888" cy="4419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9512" y="1124744"/>
            <a:ext cx="896448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本地可以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Remote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填写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信息，将远程仓库的地址复制到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中，然后在下方填写</a:t>
            </a:r>
            <a:r>
              <a:rPr lang="en-US" altLang="zh-CN" sz="2000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的用户名密码。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924383"/>
            <a:ext cx="6192688" cy="45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指定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的本地分支和远程分支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336704" cy="45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最后一步点击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Finish 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即可。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066" y="4005064"/>
            <a:ext cx="7704857" cy="20271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991" y="1705661"/>
            <a:ext cx="6391275" cy="1619250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214589" y="3595082"/>
            <a:ext cx="79578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上传成功后，可以去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上查看上传的代码</a:t>
            </a: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服务器上面更新了，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到本地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7915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类似，这里要填写远程仓库地址，和登录用户名密码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556792"/>
            <a:ext cx="5328592" cy="46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现在的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下载后一般都提供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插件了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Help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中，点击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About Eclipse,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查看是否有该插件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337929"/>
            <a:ext cx="6282258" cy="37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555018"/>
            <a:ext cx="4924425" cy="282892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95536" y="6926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这里如果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的下拉列表里没带过来，请在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New Remote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里再填一遍。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单选项选择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下方勾选</a:t>
            </a:r>
            <a:r>
              <a:rPr lang="en-US" altLang="zh-CN" sz="2000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Configue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upsteam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for push and pull 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后，以后可以不同每次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push 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都这么配置了，以后以此次的配置为默认值。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更新完成后会弹出提示，然后去查看一下代码。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546625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24992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学会运用比较工具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7772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196752"/>
            <a:ext cx="5086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72816"/>
            <a:ext cx="6963532" cy="288032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将服务器代码同步到本地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解决冲突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1491400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先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下来以后，会发生冲突报错，其实并没有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成功，因为你的修改并没有提交成为本地版本，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无法进行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9615" y="1491400"/>
            <a:ext cx="3619500" cy="2066925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531143" y="400506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所以解决冲突之前先要把你自己的程序提交到版本库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add </a:t>
            </a:r>
            <a:r>
              <a:rPr lang="en-US" altLang="zh-CN" sz="20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index</a:t>
            </a:r>
            <a:r>
              <a:rPr lang="en-US" altLang="zh-CN" sz="20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commit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完成提交后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再次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会自动帮你合并版本，如果是同一文件同一位置的代码，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会让你手工合并。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772" y="5786699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合并完成后，再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，则成功完成提交。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495757"/>
            <a:ext cx="4133850" cy="107632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374326" y="1534217"/>
            <a:ext cx="381642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右侧就是合并时同一处代码发生了冲突，需要手工合并。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1857" y="2987257"/>
            <a:ext cx="4954945" cy="45182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404780" y="2569074"/>
            <a:ext cx="381642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项目会出现右侧的状态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2244" y="3187924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那么三步：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、编辑代码 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add 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commit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合并完成后，项目状态会如右侧图示。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5525" y="3885693"/>
            <a:ext cx="4594907" cy="589535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2772" y="108211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手工合并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742" y="3046024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[branch "master"]</a:t>
            </a:r>
          </a:p>
          <a:p>
            <a:r>
              <a:rPr lang="zh-CN" altLang="en-US" sz="240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  remote = origin</a:t>
            </a:r>
          </a:p>
          <a:p>
            <a:r>
              <a:rPr lang="zh-CN" altLang="en-US" sz="240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  merge = refs/heads/master</a:t>
            </a:r>
          </a:p>
          <a:p>
            <a:endParaRPr lang="zh-CN" altLang="en-US" sz="240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[remote "origin"]</a:t>
            </a:r>
          </a:p>
          <a:p>
            <a:r>
              <a:rPr lang="zh-CN" altLang="en-US" sz="240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  url = https://xxxxxxxx/xxxxx.git</a:t>
            </a:r>
          </a:p>
          <a:p>
            <a:r>
              <a:rPr lang="zh-CN" altLang="en-US" sz="240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  fetch = +refs/heads/*:refs/remotes/origin/*</a:t>
            </a:r>
          </a:p>
          <a:p>
            <a:r>
              <a:rPr lang="zh-CN" altLang="en-US" sz="240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  push = refs/heads/master:refs/heads/master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6670" y="1143555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关于老版本EGit没有[Pull...] 只有[Pull]的解决方案</a:t>
            </a:r>
            <a:endParaRPr lang="en-US" altLang="zh-CN" sz="2400" b="1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64555" y="1844824"/>
            <a:ext cx="777686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windows--&gt;Preference--&gt;Repository Settings</a:t>
            </a:r>
            <a:r>
              <a:rPr lang="zh-CN" altLang="en-US" sz="2000" b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中选择自己的仓库点击</a:t>
            </a:r>
            <a:r>
              <a:rPr lang="en-US" altLang="zh-CN" sz="2000" b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OPEN,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添加</a:t>
            </a:r>
            <a:r>
              <a:rPr lang="zh-CN" altLang="en-US" sz="2000" b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如下配置：</a:t>
            </a:r>
            <a:endParaRPr lang="en-US" altLang="zh-CN" sz="2000" b="1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157" y="1052736"/>
            <a:ext cx="882047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如果没有，菜单栏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Help -&gt; Install New Software...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Work with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中输入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http://download.eclipse.org/egit/updates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，勾选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Eclipse Git Team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Provider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JGit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，点击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，进入安装，重启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，安装完成。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157" y="2708920"/>
            <a:ext cx="7972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配置用户名、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email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Windows--&gt;Preferences--&gt;Team--&gt;Git--&gt;Configuration</a:t>
            </a:r>
            <a:endParaRPr lang="zh-CN" altLang="en-US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7956376" cy="4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检查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 key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280920" cy="51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新建一个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项目，此时它只是一个普通的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项目，未纳入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486691"/>
            <a:ext cx="360040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管理的项目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选中工程鼠标右键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Team  </a:t>
            </a: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Share Project……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2089825"/>
            <a:ext cx="3429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勾选上方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Use or create repository ....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勾中项目，再点击下方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create Repository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，再点击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060848"/>
            <a:ext cx="6796781" cy="30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初始化完成后，项目后缀会显示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NO-HEAD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，表示版本库已建立，但是还没有任何提交文件，因此没有主干分支。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132856"/>
            <a:ext cx="460037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在项目上右键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Team&gt;&gt;commit,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出现如下对话框，将左上列出的文件列表，拖入至左下方，实现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add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功能。右边填写提交备注，则可点击右下角的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按钮。完成一次本地库的提交，可以看到左边的项目名称后缀多了个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3003654"/>
            <a:ext cx="5472608" cy="3180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7138" y="3429000"/>
            <a:ext cx="2988332" cy="8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781</Words>
  <Application>Microsoft Office PowerPoint</Application>
  <PresentationFormat>全屏显示(4:3)</PresentationFormat>
  <Paragraphs>64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YY</cp:lastModifiedBy>
  <cp:revision>165</cp:revision>
  <dcterms:created xsi:type="dcterms:W3CDTF">2013-03-04T07:19:04Z</dcterms:created>
  <dcterms:modified xsi:type="dcterms:W3CDTF">2018-05-16T08:31:17Z</dcterms:modified>
</cp:coreProperties>
</file>