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3" autoAdjust="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상태전이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1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39964" y="1339143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982285" y="1340768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982285" y="2153628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60030" y="4542711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82285" y="2996952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8789" y="2996952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일반 피격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4" idx="3"/>
            <a:endCxn id="6" idx="1"/>
          </p:cNvCxnSpPr>
          <p:nvPr/>
        </p:nvCxnSpPr>
        <p:spPr>
          <a:xfrm>
            <a:off x="1525425" y="1544781"/>
            <a:ext cx="1456860" cy="81448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3"/>
            <a:endCxn id="8" idx="1"/>
          </p:cNvCxnSpPr>
          <p:nvPr/>
        </p:nvCxnSpPr>
        <p:spPr>
          <a:xfrm>
            <a:off x="1525425" y="1544781"/>
            <a:ext cx="1456860" cy="16578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72" idx="1"/>
          </p:cNvCxnSpPr>
          <p:nvPr/>
        </p:nvCxnSpPr>
        <p:spPr>
          <a:xfrm>
            <a:off x="3667746" y="3202590"/>
            <a:ext cx="1201043" cy="70301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7618577" y="1339143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9" idx="3"/>
            <a:endCxn id="28" idx="1"/>
          </p:cNvCxnSpPr>
          <p:nvPr/>
        </p:nvCxnSpPr>
        <p:spPr>
          <a:xfrm flipV="1">
            <a:off x="5554250" y="1544781"/>
            <a:ext cx="2064327" cy="1657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72" idx="3"/>
            <a:endCxn id="28" idx="1"/>
          </p:cNvCxnSpPr>
          <p:nvPr/>
        </p:nvCxnSpPr>
        <p:spPr>
          <a:xfrm flipV="1">
            <a:off x="5554250" y="1544781"/>
            <a:ext cx="2064327" cy="2360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1" idx="3"/>
            <a:endCxn id="28" idx="1"/>
          </p:cNvCxnSpPr>
          <p:nvPr/>
        </p:nvCxnSpPr>
        <p:spPr>
          <a:xfrm flipV="1">
            <a:off x="5545493" y="1544781"/>
            <a:ext cx="2073084" cy="8144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5715" y="176387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명령 대기 상태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524328" y="176387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명령 대기 상태</a:t>
            </a:r>
            <a:endParaRPr lang="ko-KR" altLang="en-US" sz="800" dirty="0"/>
          </a:p>
        </p:txBody>
      </p:sp>
      <p:cxnSp>
        <p:nvCxnSpPr>
          <p:cNvPr id="23" name="꺾인 연결선 22"/>
          <p:cNvCxnSpPr>
            <a:stCxn id="8" idx="3"/>
            <a:endCxn id="7" idx="1"/>
          </p:cNvCxnSpPr>
          <p:nvPr/>
        </p:nvCxnSpPr>
        <p:spPr>
          <a:xfrm>
            <a:off x="3667746" y="3202590"/>
            <a:ext cx="1192284" cy="15457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50794" y="1752044"/>
            <a:ext cx="13484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이동 명령 입력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좌측패드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50798" y="2564904"/>
            <a:ext cx="13484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공격 명령 입력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우측패드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979782" y="495398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HP=0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60032" y="2153628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데미지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타격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4" idx="3"/>
            <a:endCxn id="5" idx="1"/>
          </p:cNvCxnSpPr>
          <p:nvPr/>
        </p:nvCxnSpPr>
        <p:spPr>
          <a:xfrm>
            <a:off x="1525425" y="1544781"/>
            <a:ext cx="1456860" cy="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" idx="3"/>
            <a:endCxn id="51" idx="1"/>
          </p:cNvCxnSpPr>
          <p:nvPr/>
        </p:nvCxnSpPr>
        <p:spPr>
          <a:xfrm>
            <a:off x="3667746" y="2359266"/>
            <a:ext cx="11922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14489" y="2564904"/>
            <a:ext cx="976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캐릭터 타격 모션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4835514" y="411124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강력한 공격</a:t>
            </a:r>
            <a:endParaRPr lang="en-US" altLang="ko-KR" sz="8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868789" y="3699967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07197" y="3408228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몬스터</a:t>
            </a:r>
            <a:r>
              <a:rPr lang="ko-KR" altLang="en-US" sz="800" dirty="0" smtClean="0"/>
              <a:t> 공격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캐릭터 피격 모션 출력</a:t>
            </a:r>
            <a:endParaRPr lang="en-US" altLang="ko-KR" sz="800" dirty="0" smtClean="0"/>
          </a:p>
        </p:txBody>
      </p:sp>
      <p:cxnSp>
        <p:nvCxnSpPr>
          <p:cNvPr id="91" name="직선 화살표 연결선 90"/>
          <p:cNvCxnSpPr>
            <a:stCxn id="8" idx="3"/>
            <a:endCxn id="9" idx="1"/>
          </p:cNvCxnSpPr>
          <p:nvPr/>
        </p:nvCxnSpPr>
        <p:spPr>
          <a:xfrm>
            <a:off x="3667746" y="3202590"/>
            <a:ext cx="12010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941311" y="3408228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HP</a:t>
            </a:r>
            <a:r>
              <a:rPr lang="ko-KR" altLang="en-US" sz="800" dirty="0" smtClean="0"/>
              <a:t>소모</a:t>
            </a:r>
            <a:endParaRPr lang="en-US" altLang="ko-KR" sz="800" dirty="0" smtClean="0"/>
          </a:p>
        </p:txBody>
      </p:sp>
      <p:cxnSp>
        <p:nvCxnSpPr>
          <p:cNvPr id="110" name="직선 화살표 연결선 109"/>
          <p:cNvCxnSpPr>
            <a:stCxn id="5" idx="3"/>
            <a:endCxn id="28" idx="1"/>
          </p:cNvCxnSpPr>
          <p:nvPr/>
        </p:nvCxnSpPr>
        <p:spPr>
          <a:xfrm flipV="1">
            <a:off x="3667746" y="1544781"/>
            <a:ext cx="3950831" cy="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55576" y="4046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1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39964" y="1339143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982285" y="1340768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982285" y="2153628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860030" y="4542711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82285" y="2996952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68789" y="2996952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일반 피격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4" idx="3"/>
            <a:endCxn id="6" idx="1"/>
          </p:cNvCxnSpPr>
          <p:nvPr/>
        </p:nvCxnSpPr>
        <p:spPr>
          <a:xfrm>
            <a:off x="1525425" y="1544781"/>
            <a:ext cx="1456860" cy="81448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4" idx="3"/>
            <a:endCxn id="8" idx="1"/>
          </p:cNvCxnSpPr>
          <p:nvPr/>
        </p:nvCxnSpPr>
        <p:spPr>
          <a:xfrm>
            <a:off x="1525425" y="1544781"/>
            <a:ext cx="1456860" cy="16578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3"/>
            <a:endCxn id="28" idx="1"/>
          </p:cNvCxnSpPr>
          <p:nvPr/>
        </p:nvCxnSpPr>
        <p:spPr>
          <a:xfrm>
            <a:off x="3667746" y="3202590"/>
            <a:ext cx="1201043" cy="70301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7618577" y="1339143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13" idx="1"/>
          </p:cNvCxnSpPr>
          <p:nvPr/>
        </p:nvCxnSpPr>
        <p:spPr>
          <a:xfrm flipV="1">
            <a:off x="5554250" y="1544781"/>
            <a:ext cx="2064327" cy="16578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28" idx="3"/>
            <a:endCxn id="13" idx="1"/>
          </p:cNvCxnSpPr>
          <p:nvPr/>
        </p:nvCxnSpPr>
        <p:spPr>
          <a:xfrm flipV="1">
            <a:off x="5554250" y="1544781"/>
            <a:ext cx="2064327" cy="23608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3" idx="3"/>
            <a:endCxn id="13" idx="1"/>
          </p:cNvCxnSpPr>
          <p:nvPr/>
        </p:nvCxnSpPr>
        <p:spPr>
          <a:xfrm flipV="1">
            <a:off x="5545493" y="1544781"/>
            <a:ext cx="2073084" cy="8144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5715" y="176387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명령 대기 상태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24328" y="1763871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명령 대기 상태</a:t>
            </a:r>
            <a:endParaRPr lang="ko-KR" altLang="en-US" sz="800" dirty="0"/>
          </a:p>
        </p:txBody>
      </p:sp>
      <p:cxnSp>
        <p:nvCxnSpPr>
          <p:cNvPr id="19" name="꺾인 연결선 18"/>
          <p:cNvCxnSpPr>
            <a:stCxn id="8" idx="3"/>
            <a:endCxn id="7" idx="1"/>
          </p:cNvCxnSpPr>
          <p:nvPr/>
        </p:nvCxnSpPr>
        <p:spPr>
          <a:xfrm>
            <a:off x="3667746" y="3202590"/>
            <a:ext cx="1192284" cy="15457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36743" y="1752044"/>
            <a:ext cx="976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캐릭터 위치 파악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66403" y="2564904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캐릭터 위치 </a:t>
            </a:r>
            <a:r>
              <a:rPr lang="en-US" altLang="ko-KR" sz="800" dirty="0" smtClean="0"/>
              <a:t>1m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979782" y="495398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HP=0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60032" y="2153628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데미지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타격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4" idx="3"/>
            <a:endCxn id="5" idx="1"/>
          </p:cNvCxnSpPr>
          <p:nvPr/>
        </p:nvCxnSpPr>
        <p:spPr>
          <a:xfrm>
            <a:off x="1525425" y="1544781"/>
            <a:ext cx="1456860" cy="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3"/>
            <a:endCxn id="23" idx="1"/>
          </p:cNvCxnSpPr>
          <p:nvPr/>
        </p:nvCxnSpPr>
        <p:spPr>
          <a:xfrm>
            <a:off x="3667746" y="2359266"/>
            <a:ext cx="11922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4489" y="2564904"/>
            <a:ext cx="976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몬스</a:t>
            </a:r>
            <a:r>
              <a:rPr lang="ko-KR" altLang="en-US" sz="800" dirty="0" err="1"/>
              <a:t>터</a:t>
            </a:r>
            <a:r>
              <a:rPr lang="ko-KR" altLang="en-US" sz="800" dirty="0" smtClean="0"/>
              <a:t> </a:t>
            </a:r>
            <a:r>
              <a:rPr lang="ko-KR" altLang="en-US" sz="800" dirty="0" smtClean="0"/>
              <a:t>타격 모션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835514" y="411124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강력한 공격</a:t>
            </a:r>
            <a:endParaRPr lang="en-US" altLang="ko-KR" sz="8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868789" y="3699967"/>
            <a:ext cx="685461" cy="4112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07197" y="3408228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 smtClean="0"/>
              <a:t>몬스터</a:t>
            </a:r>
            <a:r>
              <a:rPr lang="ko-KR" altLang="en-US" sz="800" dirty="0" smtClean="0"/>
              <a:t> 공격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캐릭터 피격 모션 출력</a:t>
            </a:r>
            <a:endParaRPr lang="en-US" altLang="ko-KR" sz="800" dirty="0" smtClean="0"/>
          </a:p>
        </p:txBody>
      </p:sp>
      <p:cxnSp>
        <p:nvCxnSpPr>
          <p:cNvPr id="30" name="직선 화살표 연결선 29"/>
          <p:cNvCxnSpPr>
            <a:stCxn id="8" idx="3"/>
            <a:endCxn id="9" idx="1"/>
          </p:cNvCxnSpPr>
          <p:nvPr/>
        </p:nvCxnSpPr>
        <p:spPr>
          <a:xfrm>
            <a:off x="3667746" y="3202590"/>
            <a:ext cx="120104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41311" y="3408228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HP</a:t>
            </a:r>
            <a:r>
              <a:rPr lang="ko-KR" altLang="en-US" sz="800" dirty="0" smtClean="0"/>
              <a:t>소모</a:t>
            </a:r>
            <a:endParaRPr lang="en-US" altLang="ko-KR" sz="800" dirty="0" smtClean="0"/>
          </a:p>
        </p:txBody>
      </p:sp>
      <p:cxnSp>
        <p:nvCxnSpPr>
          <p:cNvPr id="32" name="직선 화살표 연결선 31"/>
          <p:cNvCxnSpPr>
            <a:stCxn id="5" idx="3"/>
            <a:endCxn id="13" idx="1"/>
          </p:cNvCxnSpPr>
          <p:nvPr/>
        </p:nvCxnSpPr>
        <p:spPr>
          <a:xfrm flipV="1">
            <a:off x="3667746" y="1544781"/>
            <a:ext cx="3950831" cy="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5576" y="4046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몬스</a:t>
            </a:r>
            <a:r>
              <a:rPr lang="ko-KR" altLang="en-US" dirty="0" err="1"/>
              <a:t>터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43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85</Words>
  <Application>Microsoft Office PowerPoint</Application>
  <PresentationFormat>화면 슬라이드 쇼(4:3)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상태전이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상태전이</dc:title>
  <dc:creator>Microsoft Corporation</dc:creator>
  <cp:lastModifiedBy>ky5-19</cp:lastModifiedBy>
  <cp:revision>9</cp:revision>
  <dcterms:created xsi:type="dcterms:W3CDTF">2006-10-05T04:04:58Z</dcterms:created>
  <dcterms:modified xsi:type="dcterms:W3CDTF">2016-06-28T00:43:53Z</dcterms:modified>
</cp:coreProperties>
</file>