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696" y="30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03CC2-36B7-4B42-9E4C-7EA1779BE147}" type="datetimeFigureOut">
              <a:rPr lang="ko-KR" altLang="en-US" smtClean="0"/>
              <a:pPr/>
              <a:t>2016-06-26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83749-BA3C-44BC-8C4A-5CAEAACAD9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83749-BA3C-44BC-8C4A-5CAEAACAD9F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01D8-B358-45E8-BEED-E6A275FD4FDC}" type="datetimeFigureOut">
              <a:rPr lang="ko-KR" altLang="en-US" smtClean="0"/>
              <a:pPr/>
              <a:t>2016-06-26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C560-9B45-4FED-975F-319BBD306A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01D8-B358-45E8-BEED-E6A275FD4FDC}" type="datetimeFigureOut">
              <a:rPr lang="ko-KR" altLang="en-US" smtClean="0"/>
              <a:pPr/>
              <a:t>2016-06-26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C560-9B45-4FED-975F-319BBD306A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01D8-B358-45E8-BEED-E6A275FD4FDC}" type="datetimeFigureOut">
              <a:rPr lang="ko-KR" altLang="en-US" smtClean="0"/>
              <a:pPr/>
              <a:t>2016-06-26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C560-9B45-4FED-975F-319BBD306A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01D8-B358-45E8-BEED-E6A275FD4FDC}" type="datetimeFigureOut">
              <a:rPr lang="ko-KR" altLang="en-US" smtClean="0"/>
              <a:pPr/>
              <a:t>2016-06-26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C560-9B45-4FED-975F-319BBD306A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01D8-B358-45E8-BEED-E6A275FD4FDC}" type="datetimeFigureOut">
              <a:rPr lang="ko-KR" altLang="en-US" smtClean="0"/>
              <a:pPr/>
              <a:t>2016-06-26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C560-9B45-4FED-975F-319BBD306A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01D8-B358-45E8-BEED-E6A275FD4FDC}" type="datetimeFigureOut">
              <a:rPr lang="ko-KR" altLang="en-US" smtClean="0"/>
              <a:pPr/>
              <a:t>2016-06-26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C560-9B45-4FED-975F-319BBD306A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01D8-B358-45E8-BEED-E6A275FD4FDC}" type="datetimeFigureOut">
              <a:rPr lang="ko-KR" altLang="en-US" smtClean="0"/>
              <a:pPr/>
              <a:t>2016-06-26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C560-9B45-4FED-975F-319BBD306A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01D8-B358-45E8-BEED-E6A275FD4FDC}" type="datetimeFigureOut">
              <a:rPr lang="ko-KR" altLang="en-US" smtClean="0"/>
              <a:pPr/>
              <a:t>2016-06-26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C560-9B45-4FED-975F-319BBD306A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01D8-B358-45E8-BEED-E6A275FD4FDC}" type="datetimeFigureOut">
              <a:rPr lang="ko-KR" altLang="en-US" smtClean="0"/>
              <a:pPr/>
              <a:t>2016-06-26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C560-9B45-4FED-975F-319BBD306A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01D8-B358-45E8-BEED-E6A275FD4FDC}" type="datetimeFigureOut">
              <a:rPr lang="ko-KR" altLang="en-US" smtClean="0"/>
              <a:pPr/>
              <a:t>2016-06-26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C560-9B45-4FED-975F-319BBD306A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01D8-B358-45E8-BEED-E6A275FD4FDC}" type="datetimeFigureOut">
              <a:rPr lang="ko-KR" altLang="en-US" smtClean="0"/>
              <a:pPr/>
              <a:t>2016-06-26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C560-9B45-4FED-975F-319BBD306A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701D8-B358-45E8-BEED-E6A275FD4FDC}" type="datetimeFigureOut">
              <a:rPr lang="ko-KR" altLang="en-US" smtClean="0"/>
              <a:pPr/>
              <a:t>2016-06-26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FC560-9B45-4FED-975F-319BBD306A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직선 연결선 107"/>
          <p:cNvCxnSpPr/>
          <p:nvPr/>
        </p:nvCxnSpPr>
        <p:spPr>
          <a:xfrm flipH="1">
            <a:off x="6236268" y="3690950"/>
            <a:ext cx="1323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모서리가 둥근 직사각형 72"/>
          <p:cNvSpPr/>
          <p:nvPr/>
        </p:nvSpPr>
        <p:spPr>
          <a:xfrm>
            <a:off x="3470410" y="1344340"/>
            <a:ext cx="2880320" cy="2530195"/>
          </a:xfrm>
          <a:prstGeom prst="round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연결선 102"/>
          <p:cNvCxnSpPr/>
          <p:nvPr/>
        </p:nvCxnSpPr>
        <p:spPr>
          <a:xfrm flipH="1">
            <a:off x="6237314" y="1674726"/>
            <a:ext cx="1224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 flipH="1">
            <a:off x="6227378" y="1998762"/>
            <a:ext cx="1323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 flipH="1">
            <a:off x="6237314" y="2363205"/>
            <a:ext cx="1224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 flipH="1">
            <a:off x="6237314" y="2687241"/>
            <a:ext cx="1224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 flipH="1">
            <a:off x="6237314" y="3366914"/>
            <a:ext cx="1224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260648" y="1043608"/>
            <a:ext cx="1722994" cy="153513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3470410" y="3995936"/>
            <a:ext cx="817488" cy="852883"/>
          </a:xfrm>
          <a:prstGeom prst="round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3470410" y="5076056"/>
            <a:ext cx="817488" cy="852883"/>
          </a:xfrm>
          <a:prstGeom prst="round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440026" y="2894893"/>
            <a:ext cx="0" cy="200943"/>
          </a:xfrm>
          <a:prstGeom prst="line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791954" y="1547664"/>
            <a:ext cx="576064" cy="57606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 3"/>
              </a:rPr>
              <a:t>Chapter1</a:t>
            </a:r>
            <a:endParaRPr lang="ko-KR" altLang="en-US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Wingdings 3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91954" y="2236143"/>
            <a:ext cx="576064" cy="57606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 3"/>
              </a:rPr>
              <a:t>Chapter2</a:t>
            </a:r>
            <a:endParaRPr lang="ko-KR" altLang="en-US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Wingdings 3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91954" y="3239852"/>
            <a:ext cx="576064" cy="57606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 3"/>
              </a:rPr>
              <a:t>Chapter5</a:t>
            </a:r>
            <a:endParaRPr lang="ko-KR" altLang="en-US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Wingdings 3"/>
            </a:endParaRPr>
          </a:p>
        </p:txBody>
      </p:sp>
      <p:cxnSp>
        <p:nvCxnSpPr>
          <p:cNvPr id="16" name="직선 연결선 15"/>
          <p:cNvCxnSpPr>
            <a:stCxn id="7" idx="2"/>
          </p:cNvCxnSpPr>
          <p:nvPr/>
        </p:nvCxnSpPr>
        <p:spPr>
          <a:xfrm>
            <a:off x="5079986" y="2123728"/>
            <a:ext cx="0" cy="1124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2"/>
          </p:cNvCxnSpPr>
          <p:nvPr/>
        </p:nvCxnSpPr>
        <p:spPr>
          <a:xfrm>
            <a:off x="5079986" y="2812207"/>
            <a:ext cx="0" cy="4344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8" idx="1"/>
          </p:cNvCxnSpPr>
          <p:nvPr/>
        </p:nvCxnSpPr>
        <p:spPr>
          <a:xfrm flipH="1">
            <a:off x="5368018" y="1673678"/>
            <a:ext cx="1224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9" idx="1"/>
          </p:cNvCxnSpPr>
          <p:nvPr/>
        </p:nvCxnSpPr>
        <p:spPr>
          <a:xfrm flipH="1">
            <a:off x="5358082" y="1997714"/>
            <a:ext cx="1323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1" idx="1"/>
          </p:cNvCxnSpPr>
          <p:nvPr/>
        </p:nvCxnSpPr>
        <p:spPr>
          <a:xfrm flipH="1">
            <a:off x="5368018" y="2362157"/>
            <a:ext cx="1224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2" idx="1"/>
          </p:cNvCxnSpPr>
          <p:nvPr/>
        </p:nvCxnSpPr>
        <p:spPr>
          <a:xfrm flipH="1">
            <a:off x="5368018" y="2686193"/>
            <a:ext cx="1224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4" idx="1"/>
          </p:cNvCxnSpPr>
          <p:nvPr/>
        </p:nvCxnSpPr>
        <p:spPr>
          <a:xfrm flipH="1">
            <a:off x="5368018" y="3365866"/>
            <a:ext cx="1224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5" idx="1"/>
          </p:cNvCxnSpPr>
          <p:nvPr/>
        </p:nvCxnSpPr>
        <p:spPr>
          <a:xfrm flipH="1">
            <a:off x="5358082" y="3689902"/>
            <a:ext cx="1323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32673" y="1185332"/>
            <a:ext cx="576064" cy="57606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 3"/>
              </a:rPr>
              <a:t>Shop</a:t>
            </a:r>
            <a:endParaRPr lang="ko-KR" altLang="en-US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Wingdings 3"/>
            </a:endParaRPr>
          </a:p>
        </p:txBody>
      </p:sp>
      <p:sp>
        <p:nvSpPr>
          <p:cNvPr id="26" name="직사각형 72"/>
          <p:cNvSpPr/>
          <p:nvPr/>
        </p:nvSpPr>
        <p:spPr>
          <a:xfrm>
            <a:off x="432673" y="1907704"/>
            <a:ext cx="576064" cy="57606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 3"/>
              </a:rPr>
              <a:t>Weapon</a:t>
            </a:r>
            <a:br>
              <a:rPr lang="en-US" altLang="ko-KR" sz="7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 3"/>
              </a:rPr>
            </a:br>
            <a:r>
              <a:rPr lang="en-US" altLang="ko-KR" sz="7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 3"/>
              </a:rPr>
              <a:t>Change</a:t>
            </a:r>
            <a:endParaRPr lang="ko-KR" altLang="en-US" sz="7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Wingdings 3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191554" y="1907704"/>
            <a:ext cx="576064" cy="57606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 3"/>
              </a:rPr>
              <a:t>Profile</a:t>
            </a:r>
            <a:endParaRPr lang="ko-KR" altLang="en-US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Wingdings 3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91554" y="1185332"/>
            <a:ext cx="576064" cy="57606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 3"/>
              </a:rPr>
              <a:t>Item</a:t>
            </a:r>
            <a:endParaRPr lang="ko-KR" altLang="en-US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Wingdings 3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567818" y="5220072"/>
            <a:ext cx="576064" cy="57606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 3"/>
              </a:rPr>
              <a:t>Multi</a:t>
            </a:r>
          </a:p>
          <a:p>
            <a:pPr algn="ctr"/>
            <a:r>
              <a:rPr lang="en-US" altLang="ko-KR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 3"/>
              </a:rPr>
              <a:t>Mode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567818" y="4139952"/>
            <a:ext cx="576064" cy="57606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 3"/>
              </a:rPr>
              <a:t>Infinite</a:t>
            </a:r>
          </a:p>
          <a:p>
            <a:pPr algn="ctr"/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 3"/>
              </a:rPr>
              <a:t>M</a:t>
            </a:r>
            <a:r>
              <a:rPr lang="en-US" altLang="ko-KR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 3"/>
              </a:rPr>
              <a:t>ode</a:t>
            </a:r>
          </a:p>
        </p:txBody>
      </p:sp>
      <p:cxnSp>
        <p:nvCxnSpPr>
          <p:cNvPr id="32" name="직선 연결선 31"/>
          <p:cNvCxnSpPr>
            <a:endCxn id="33" idx="1"/>
          </p:cNvCxnSpPr>
          <p:nvPr/>
        </p:nvCxnSpPr>
        <p:spPr>
          <a:xfrm>
            <a:off x="3135770" y="1835696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567818" y="1547664"/>
            <a:ext cx="576064" cy="57606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 3"/>
              </a:rPr>
              <a:t>Stage</a:t>
            </a:r>
          </a:p>
          <a:p>
            <a:pPr algn="ctr"/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 3"/>
              </a:rPr>
              <a:t>M</a:t>
            </a:r>
            <a:r>
              <a:rPr lang="en-US" altLang="ko-KR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 3"/>
              </a:rPr>
              <a:t>ode</a:t>
            </a:r>
          </a:p>
        </p:txBody>
      </p:sp>
      <p:cxnSp>
        <p:nvCxnSpPr>
          <p:cNvPr id="35" name="직선 연결선 34"/>
          <p:cNvCxnSpPr>
            <a:endCxn id="29" idx="1"/>
          </p:cNvCxnSpPr>
          <p:nvPr/>
        </p:nvCxnSpPr>
        <p:spPr>
          <a:xfrm>
            <a:off x="2127658" y="1835696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559706" y="1547664"/>
            <a:ext cx="576064" cy="57606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 3"/>
              </a:rPr>
              <a:t>Robby</a:t>
            </a:r>
            <a:endParaRPr lang="ko-KR" altLang="en-US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Wingdings 3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2127658" y="1473275"/>
            <a:ext cx="0" cy="7296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67618" y="2195736"/>
            <a:ext cx="36004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67618" y="1475656"/>
            <a:ext cx="36004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25" idx="3"/>
          </p:cNvCxnSpPr>
          <p:nvPr/>
        </p:nvCxnSpPr>
        <p:spPr>
          <a:xfrm>
            <a:off x="1008737" y="1473364"/>
            <a:ext cx="182817" cy="2292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26" idx="3"/>
          </p:cNvCxnSpPr>
          <p:nvPr/>
        </p:nvCxnSpPr>
        <p:spPr>
          <a:xfrm>
            <a:off x="1008737" y="2195736"/>
            <a:ext cx="182817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25" idx="2"/>
            <a:endCxn id="26" idx="0"/>
          </p:cNvCxnSpPr>
          <p:nvPr/>
        </p:nvCxnSpPr>
        <p:spPr>
          <a:xfrm>
            <a:off x="720705" y="1761396"/>
            <a:ext cx="0" cy="146308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V="1">
            <a:off x="3351794" y="1843316"/>
            <a:ext cx="0" cy="36724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endCxn id="31" idx="1"/>
          </p:cNvCxnSpPr>
          <p:nvPr/>
        </p:nvCxnSpPr>
        <p:spPr>
          <a:xfrm>
            <a:off x="3351794" y="4427984"/>
            <a:ext cx="21602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3351794" y="5508104"/>
            <a:ext cx="21602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endCxn id="7" idx="1"/>
          </p:cNvCxnSpPr>
          <p:nvPr/>
        </p:nvCxnSpPr>
        <p:spPr>
          <a:xfrm>
            <a:off x="4143882" y="1835696"/>
            <a:ext cx="64807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V="1">
            <a:off x="4431914" y="1835696"/>
            <a:ext cx="0" cy="172819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431914" y="2555776"/>
            <a:ext cx="3600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4431914" y="3563888"/>
            <a:ext cx="3600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2569457" y="1283447"/>
            <a:ext cx="5565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sym typeface="Wingdings"/>
              </a:rPr>
              <a:t>[Player]</a:t>
            </a:r>
            <a:endParaRPr lang="ko-KR" altLang="en-US" sz="8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sym typeface="Wingdings"/>
            </a:endParaRPr>
          </a:p>
        </p:txBody>
      </p:sp>
      <p:sp>
        <p:nvSpPr>
          <p:cNvPr id="90" name="아래쪽 화살표 89"/>
          <p:cNvSpPr/>
          <p:nvPr/>
        </p:nvSpPr>
        <p:spPr>
          <a:xfrm>
            <a:off x="2737745" y="978653"/>
            <a:ext cx="219987" cy="32403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>
            <a:off x="4149080" y="4427984"/>
            <a:ext cx="223224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4149080" y="5508104"/>
            <a:ext cx="223224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V="1">
            <a:off x="6368628" y="1685330"/>
            <a:ext cx="0" cy="382277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490442" y="1547664"/>
            <a:ext cx="739196" cy="252028"/>
          </a:xfrm>
          <a:prstGeom prst="rect">
            <a:avLst/>
          </a:prstGeom>
          <a:noFill/>
          <a:ln w="1905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 3"/>
              </a:rPr>
              <a:t>Main</a:t>
            </a:r>
            <a:endParaRPr lang="ko-KR" altLang="en-US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Wingdings 3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90442" y="1871700"/>
            <a:ext cx="739196" cy="252028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 3"/>
              </a:rPr>
              <a:t>Free</a:t>
            </a:r>
            <a:endParaRPr lang="ko-KR" altLang="en-US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Wingdings 3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90442" y="2236143"/>
            <a:ext cx="739196" cy="252028"/>
          </a:xfrm>
          <a:prstGeom prst="rect">
            <a:avLst/>
          </a:prstGeom>
          <a:noFill/>
          <a:ln w="1905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 3"/>
              </a:rPr>
              <a:t>Main</a:t>
            </a:r>
            <a:endParaRPr lang="ko-KR" altLang="en-US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Wingdings 3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490442" y="2560179"/>
            <a:ext cx="739196" cy="252028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 3"/>
              </a:rPr>
              <a:t>Free</a:t>
            </a:r>
            <a:endParaRPr lang="ko-KR" altLang="en-US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Wingdings 3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90442" y="3239852"/>
            <a:ext cx="739196" cy="252028"/>
          </a:xfrm>
          <a:prstGeom prst="rect">
            <a:avLst/>
          </a:prstGeom>
          <a:noFill/>
          <a:ln w="1905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 3"/>
              </a:rPr>
              <a:t>Main</a:t>
            </a:r>
            <a:endParaRPr lang="ko-KR" altLang="en-US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Wingdings 3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490442" y="3563888"/>
            <a:ext cx="739196" cy="252028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 3"/>
              </a:rPr>
              <a:t>Free</a:t>
            </a:r>
            <a:endParaRPr lang="ko-KR" altLang="en-US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Wingdings 3"/>
            </a:endParaRPr>
          </a:p>
        </p:txBody>
      </p:sp>
      <p:cxnSp>
        <p:nvCxnSpPr>
          <p:cNvPr id="114" name="직선 연결선 113"/>
          <p:cNvCxnSpPr/>
          <p:nvPr/>
        </p:nvCxnSpPr>
        <p:spPr>
          <a:xfrm>
            <a:off x="6373708" y="4067944"/>
            <a:ext cx="2956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flipV="1">
            <a:off x="6661740" y="755576"/>
            <a:ext cx="0" cy="54006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692696" y="6148556"/>
            <a:ext cx="596142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flipV="1">
            <a:off x="692696" y="2483768"/>
            <a:ext cx="0" cy="36724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flipV="1">
            <a:off x="719466" y="755576"/>
            <a:ext cx="5949894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>
            <a:off x="721268" y="755576"/>
            <a:ext cx="0" cy="43204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>
            <a:off x="1484784" y="755576"/>
            <a:ext cx="0" cy="43204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9" name="그룹 568"/>
          <p:cNvGrpSpPr/>
          <p:nvPr/>
        </p:nvGrpSpPr>
        <p:grpSpPr>
          <a:xfrm>
            <a:off x="620688" y="1115616"/>
            <a:ext cx="5472607" cy="6169512"/>
            <a:chOff x="620688" y="1115616"/>
            <a:chExt cx="5472607" cy="6169512"/>
          </a:xfrm>
        </p:grpSpPr>
        <p:pic>
          <p:nvPicPr>
            <p:cNvPr id="107" name="그림 106" descr="92322adf9747d7f3109038b2724796f9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7248" y="4572001"/>
              <a:ext cx="4680520" cy="2592289"/>
            </a:xfrm>
            <a:prstGeom prst="rect">
              <a:avLst/>
            </a:prstGeom>
          </p:spPr>
        </p:pic>
        <p:grpSp>
          <p:nvGrpSpPr>
            <p:cNvPr id="500" name="그룹 499"/>
            <p:cNvGrpSpPr/>
            <p:nvPr/>
          </p:nvGrpSpPr>
          <p:grpSpPr>
            <a:xfrm>
              <a:off x="1087248" y="4549261"/>
              <a:ext cx="4680520" cy="2615028"/>
              <a:chOff x="1124744" y="6660232"/>
              <a:chExt cx="4680520" cy="2615028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1124744" y="6660232"/>
                <a:ext cx="4680520" cy="2615028"/>
              </a:xfrm>
              <a:prstGeom prst="rect">
                <a:avLst/>
              </a:prstGeom>
              <a:solidFill>
                <a:schemeClr val="tx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99" name="그룹 498"/>
              <p:cNvGrpSpPr/>
              <p:nvPr/>
            </p:nvGrpSpPr>
            <p:grpSpPr>
              <a:xfrm>
                <a:off x="1268760" y="6732240"/>
                <a:ext cx="4392488" cy="2448272"/>
                <a:chOff x="1268760" y="6732240"/>
                <a:chExt cx="4392488" cy="2448272"/>
              </a:xfrm>
            </p:grpSpPr>
            <p:grpSp>
              <p:nvGrpSpPr>
                <p:cNvPr id="130" name="그룹 129"/>
                <p:cNvGrpSpPr/>
                <p:nvPr/>
              </p:nvGrpSpPr>
              <p:grpSpPr>
                <a:xfrm>
                  <a:off x="1268760" y="6732240"/>
                  <a:ext cx="72008" cy="2448272"/>
                  <a:chOff x="1484784" y="6156176"/>
                  <a:chExt cx="72008" cy="2448272"/>
                </a:xfrm>
                <a:solidFill>
                  <a:schemeClr val="tx1">
                    <a:alpha val="37000"/>
                  </a:schemeClr>
                </a:solidFill>
              </p:grpSpPr>
              <p:sp>
                <p:nvSpPr>
                  <p:cNvPr id="66" name="타원 65"/>
                  <p:cNvSpPr/>
                  <p:nvPr/>
                </p:nvSpPr>
                <p:spPr>
                  <a:xfrm>
                    <a:off x="1484784" y="6156176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7" name="타원 66"/>
                  <p:cNvSpPr/>
                  <p:nvPr/>
                </p:nvSpPr>
                <p:spPr>
                  <a:xfrm>
                    <a:off x="1484784" y="6304693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8" name="타원 67"/>
                  <p:cNvSpPr/>
                  <p:nvPr/>
                </p:nvSpPr>
                <p:spPr>
                  <a:xfrm>
                    <a:off x="1484784" y="6453210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9" name="타원 68"/>
                  <p:cNvSpPr/>
                  <p:nvPr/>
                </p:nvSpPr>
                <p:spPr>
                  <a:xfrm>
                    <a:off x="1484784" y="6601727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0" name="타원 69"/>
                  <p:cNvSpPr/>
                  <p:nvPr/>
                </p:nvSpPr>
                <p:spPr>
                  <a:xfrm>
                    <a:off x="1484784" y="6750244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1" name="타원 70"/>
                  <p:cNvSpPr/>
                  <p:nvPr/>
                </p:nvSpPr>
                <p:spPr>
                  <a:xfrm>
                    <a:off x="1484784" y="6898761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2" name="타원 71"/>
                  <p:cNvSpPr/>
                  <p:nvPr/>
                </p:nvSpPr>
                <p:spPr>
                  <a:xfrm>
                    <a:off x="1484784" y="7047278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3" name="타원 72"/>
                  <p:cNvSpPr/>
                  <p:nvPr/>
                </p:nvSpPr>
                <p:spPr>
                  <a:xfrm>
                    <a:off x="1484784" y="7195795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4" name="타원 73"/>
                  <p:cNvSpPr/>
                  <p:nvPr/>
                </p:nvSpPr>
                <p:spPr>
                  <a:xfrm>
                    <a:off x="1484784" y="7344312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5" name="타원 74"/>
                  <p:cNvSpPr/>
                  <p:nvPr/>
                </p:nvSpPr>
                <p:spPr>
                  <a:xfrm>
                    <a:off x="1484784" y="7492829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6" name="타원 75"/>
                  <p:cNvSpPr/>
                  <p:nvPr/>
                </p:nvSpPr>
                <p:spPr>
                  <a:xfrm>
                    <a:off x="1484784" y="7641346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" name="타원 77"/>
                  <p:cNvSpPr/>
                  <p:nvPr/>
                </p:nvSpPr>
                <p:spPr>
                  <a:xfrm>
                    <a:off x="1484784" y="7789863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1" name="타원 80"/>
                  <p:cNvSpPr/>
                  <p:nvPr/>
                </p:nvSpPr>
                <p:spPr>
                  <a:xfrm>
                    <a:off x="1484784" y="7938380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2" name="타원 81"/>
                  <p:cNvSpPr/>
                  <p:nvPr/>
                </p:nvSpPr>
                <p:spPr>
                  <a:xfrm>
                    <a:off x="1484784" y="8086897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5" name="타원 84"/>
                  <p:cNvSpPr/>
                  <p:nvPr/>
                </p:nvSpPr>
                <p:spPr>
                  <a:xfrm>
                    <a:off x="1484784" y="8235414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6" name="타원 85"/>
                  <p:cNvSpPr/>
                  <p:nvPr/>
                </p:nvSpPr>
                <p:spPr>
                  <a:xfrm>
                    <a:off x="1484784" y="8383931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7" name="타원 86"/>
                  <p:cNvSpPr/>
                  <p:nvPr/>
                </p:nvSpPr>
                <p:spPr>
                  <a:xfrm>
                    <a:off x="1484784" y="8532440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28" name="그룹 127"/>
                <p:cNvGrpSpPr/>
                <p:nvPr/>
              </p:nvGrpSpPr>
              <p:grpSpPr>
                <a:xfrm>
                  <a:off x="1538790" y="6732240"/>
                  <a:ext cx="72008" cy="2448272"/>
                  <a:chOff x="1637184" y="6308576"/>
                  <a:chExt cx="72008" cy="2448272"/>
                </a:xfrm>
                <a:solidFill>
                  <a:schemeClr val="tx1">
                    <a:alpha val="37000"/>
                  </a:schemeClr>
                </a:solidFill>
              </p:grpSpPr>
              <p:sp>
                <p:nvSpPr>
                  <p:cNvPr id="103" name="타원 102"/>
                  <p:cNvSpPr/>
                  <p:nvPr/>
                </p:nvSpPr>
                <p:spPr>
                  <a:xfrm>
                    <a:off x="1637184" y="6308576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4" name="타원 103"/>
                  <p:cNvSpPr/>
                  <p:nvPr/>
                </p:nvSpPr>
                <p:spPr>
                  <a:xfrm>
                    <a:off x="1637184" y="6457093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5" name="타원 104"/>
                  <p:cNvSpPr/>
                  <p:nvPr/>
                </p:nvSpPr>
                <p:spPr>
                  <a:xfrm>
                    <a:off x="1637184" y="6605610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8" name="타원 107"/>
                  <p:cNvSpPr/>
                  <p:nvPr/>
                </p:nvSpPr>
                <p:spPr>
                  <a:xfrm>
                    <a:off x="1637184" y="6754127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9" name="타원 108"/>
                  <p:cNvSpPr/>
                  <p:nvPr/>
                </p:nvSpPr>
                <p:spPr>
                  <a:xfrm>
                    <a:off x="1637184" y="6902644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1" name="타원 110"/>
                  <p:cNvSpPr/>
                  <p:nvPr/>
                </p:nvSpPr>
                <p:spPr>
                  <a:xfrm>
                    <a:off x="1637184" y="7051161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2" name="타원 111"/>
                  <p:cNvSpPr/>
                  <p:nvPr/>
                </p:nvSpPr>
                <p:spPr>
                  <a:xfrm>
                    <a:off x="1637184" y="7199678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3" name="타원 112"/>
                  <p:cNvSpPr/>
                  <p:nvPr/>
                </p:nvSpPr>
                <p:spPr>
                  <a:xfrm>
                    <a:off x="1637184" y="7348195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5" name="타원 114"/>
                  <p:cNvSpPr/>
                  <p:nvPr/>
                </p:nvSpPr>
                <p:spPr>
                  <a:xfrm>
                    <a:off x="1637184" y="7496712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6" name="타원 115"/>
                  <p:cNvSpPr/>
                  <p:nvPr/>
                </p:nvSpPr>
                <p:spPr>
                  <a:xfrm>
                    <a:off x="1637184" y="7645229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8" name="타원 117"/>
                  <p:cNvSpPr/>
                  <p:nvPr/>
                </p:nvSpPr>
                <p:spPr>
                  <a:xfrm>
                    <a:off x="1637184" y="7793746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0" name="타원 119"/>
                  <p:cNvSpPr/>
                  <p:nvPr/>
                </p:nvSpPr>
                <p:spPr>
                  <a:xfrm>
                    <a:off x="1637184" y="7942263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1" name="타원 120"/>
                  <p:cNvSpPr/>
                  <p:nvPr/>
                </p:nvSpPr>
                <p:spPr>
                  <a:xfrm>
                    <a:off x="1637184" y="8090780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2" name="타원 121"/>
                  <p:cNvSpPr/>
                  <p:nvPr/>
                </p:nvSpPr>
                <p:spPr>
                  <a:xfrm>
                    <a:off x="1637184" y="8239297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3" name="타원 122"/>
                  <p:cNvSpPr/>
                  <p:nvPr/>
                </p:nvSpPr>
                <p:spPr>
                  <a:xfrm>
                    <a:off x="1637184" y="8387814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4" name="타원 123"/>
                  <p:cNvSpPr/>
                  <p:nvPr/>
                </p:nvSpPr>
                <p:spPr>
                  <a:xfrm>
                    <a:off x="1637184" y="8536331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5" name="타원 124"/>
                  <p:cNvSpPr/>
                  <p:nvPr/>
                </p:nvSpPr>
                <p:spPr>
                  <a:xfrm>
                    <a:off x="1637184" y="8684840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1" name="그룹 130"/>
                <p:cNvGrpSpPr/>
                <p:nvPr/>
              </p:nvGrpSpPr>
              <p:grpSpPr>
                <a:xfrm>
                  <a:off x="1808820" y="6732240"/>
                  <a:ext cx="72008" cy="2448272"/>
                  <a:chOff x="1484784" y="6156176"/>
                  <a:chExt cx="72008" cy="2448272"/>
                </a:xfrm>
                <a:solidFill>
                  <a:schemeClr val="tx1">
                    <a:alpha val="37000"/>
                  </a:schemeClr>
                </a:solidFill>
              </p:grpSpPr>
              <p:sp>
                <p:nvSpPr>
                  <p:cNvPr id="132" name="타원 131"/>
                  <p:cNvSpPr/>
                  <p:nvPr/>
                </p:nvSpPr>
                <p:spPr>
                  <a:xfrm>
                    <a:off x="1484784" y="6156176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3" name="타원 132"/>
                  <p:cNvSpPr/>
                  <p:nvPr/>
                </p:nvSpPr>
                <p:spPr>
                  <a:xfrm>
                    <a:off x="1484784" y="6304693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4" name="타원 133"/>
                  <p:cNvSpPr/>
                  <p:nvPr/>
                </p:nvSpPr>
                <p:spPr>
                  <a:xfrm>
                    <a:off x="1484784" y="6453210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5" name="타원 134"/>
                  <p:cNvSpPr/>
                  <p:nvPr/>
                </p:nvSpPr>
                <p:spPr>
                  <a:xfrm>
                    <a:off x="1484784" y="6601727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6" name="타원 135"/>
                  <p:cNvSpPr/>
                  <p:nvPr/>
                </p:nvSpPr>
                <p:spPr>
                  <a:xfrm>
                    <a:off x="1484784" y="6750244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7" name="타원 136"/>
                  <p:cNvSpPr/>
                  <p:nvPr/>
                </p:nvSpPr>
                <p:spPr>
                  <a:xfrm>
                    <a:off x="1484784" y="6898761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8" name="타원 137"/>
                  <p:cNvSpPr/>
                  <p:nvPr/>
                </p:nvSpPr>
                <p:spPr>
                  <a:xfrm>
                    <a:off x="1484784" y="7047278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9" name="타원 138"/>
                  <p:cNvSpPr/>
                  <p:nvPr/>
                </p:nvSpPr>
                <p:spPr>
                  <a:xfrm>
                    <a:off x="1484784" y="7195795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0" name="타원 139"/>
                  <p:cNvSpPr/>
                  <p:nvPr/>
                </p:nvSpPr>
                <p:spPr>
                  <a:xfrm>
                    <a:off x="1484784" y="7344312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1" name="타원 140"/>
                  <p:cNvSpPr/>
                  <p:nvPr/>
                </p:nvSpPr>
                <p:spPr>
                  <a:xfrm>
                    <a:off x="1484784" y="7492829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2" name="타원 141"/>
                  <p:cNvSpPr/>
                  <p:nvPr/>
                </p:nvSpPr>
                <p:spPr>
                  <a:xfrm>
                    <a:off x="1484784" y="7641346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3" name="타원 142"/>
                  <p:cNvSpPr/>
                  <p:nvPr/>
                </p:nvSpPr>
                <p:spPr>
                  <a:xfrm>
                    <a:off x="1484784" y="7789863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4" name="타원 143"/>
                  <p:cNvSpPr/>
                  <p:nvPr/>
                </p:nvSpPr>
                <p:spPr>
                  <a:xfrm>
                    <a:off x="1484784" y="7938380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" name="타원 144"/>
                  <p:cNvSpPr/>
                  <p:nvPr/>
                </p:nvSpPr>
                <p:spPr>
                  <a:xfrm>
                    <a:off x="1484784" y="8086897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6" name="타원 145"/>
                  <p:cNvSpPr/>
                  <p:nvPr/>
                </p:nvSpPr>
                <p:spPr>
                  <a:xfrm>
                    <a:off x="1484784" y="8235414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7" name="타원 146"/>
                  <p:cNvSpPr/>
                  <p:nvPr/>
                </p:nvSpPr>
                <p:spPr>
                  <a:xfrm>
                    <a:off x="1484784" y="8383931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8" name="타원 147"/>
                  <p:cNvSpPr/>
                  <p:nvPr/>
                </p:nvSpPr>
                <p:spPr>
                  <a:xfrm>
                    <a:off x="1484784" y="8532440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49" name="그룹 148"/>
                <p:cNvGrpSpPr/>
                <p:nvPr/>
              </p:nvGrpSpPr>
              <p:grpSpPr>
                <a:xfrm>
                  <a:off x="2078850" y="6732240"/>
                  <a:ext cx="72008" cy="2448272"/>
                  <a:chOff x="1637184" y="6308576"/>
                  <a:chExt cx="72008" cy="2448272"/>
                </a:xfrm>
                <a:solidFill>
                  <a:schemeClr val="tx1">
                    <a:alpha val="37000"/>
                  </a:schemeClr>
                </a:solidFill>
              </p:grpSpPr>
              <p:sp>
                <p:nvSpPr>
                  <p:cNvPr id="150" name="타원 149"/>
                  <p:cNvSpPr/>
                  <p:nvPr/>
                </p:nvSpPr>
                <p:spPr>
                  <a:xfrm>
                    <a:off x="1637184" y="6308576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1" name="타원 150"/>
                  <p:cNvSpPr/>
                  <p:nvPr/>
                </p:nvSpPr>
                <p:spPr>
                  <a:xfrm>
                    <a:off x="1637184" y="6457093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2" name="타원 151"/>
                  <p:cNvSpPr/>
                  <p:nvPr/>
                </p:nvSpPr>
                <p:spPr>
                  <a:xfrm>
                    <a:off x="1637184" y="6605610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3" name="타원 152"/>
                  <p:cNvSpPr/>
                  <p:nvPr/>
                </p:nvSpPr>
                <p:spPr>
                  <a:xfrm>
                    <a:off x="1637184" y="6754127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4" name="타원 153"/>
                  <p:cNvSpPr/>
                  <p:nvPr/>
                </p:nvSpPr>
                <p:spPr>
                  <a:xfrm>
                    <a:off x="1637184" y="6902644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5" name="타원 154"/>
                  <p:cNvSpPr/>
                  <p:nvPr/>
                </p:nvSpPr>
                <p:spPr>
                  <a:xfrm>
                    <a:off x="1637184" y="7051161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6" name="타원 155"/>
                  <p:cNvSpPr/>
                  <p:nvPr/>
                </p:nvSpPr>
                <p:spPr>
                  <a:xfrm>
                    <a:off x="1637184" y="7199678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7" name="타원 156"/>
                  <p:cNvSpPr/>
                  <p:nvPr/>
                </p:nvSpPr>
                <p:spPr>
                  <a:xfrm>
                    <a:off x="1637184" y="7348195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8" name="타원 157"/>
                  <p:cNvSpPr/>
                  <p:nvPr/>
                </p:nvSpPr>
                <p:spPr>
                  <a:xfrm>
                    <a:off x="1637184" y="7496712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9" name="타원 158"/>
                  <p:cNvSpPr/>
                  <p:nvPr/>
                </p:nvSpPr>
                <p:spPr>
                  <a:xfrm>
                    <a:off x="1637184" y="7645229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0" name="타원 159"/>
                  <p:cNvSpPr/>
                  <p:nvPr/>
                </p:nvSpPr>
                <p:spPr>
                  <a:xfrm>
                    <a:off x="1637184" y="7793746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1" name="타원 160"/>
                  <p:cNvSpPr/>
                  <p:nvPr/>
                </p:nvSpPr>
                <p:spPr>
                  <a:xfrm>
                    <a:off x="1637184" y="7942263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2" name="타원 161"/>
                  <p:cNvSpPr/>
                  <p:nvPr/>
                </p:nvSpPr>
                <p:spPr>
                  <a:xfrm>
                    <a:off x="1637184" y="8090780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3" name="타원 162"/>
                  <p:cNvSpPr/>
                  <p:nvPr/>
                </p:nvSpPr>
                <p:spPr>
                  <a:xfrm>
                    <a:off x="1637184" y="8239297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4" name="타원 163"/>
                  <p:cNvSpPr/>
                  <p:nvPr/>
                </p:nvSpPr>
                <p:spPr>
                  <a:xfrm>
                    <a:off x="1637184" y="8387814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5" name="타원 164"/>
                  <p:cNvSpPr/>
                  <p:nvPr/>
                </p:nvSpPr>
                <p:spPr>
                  <a:xfrm>
                    <a:off x="1637184" y="8536331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6" name="타원 165"/>
                  <p:cNvSpPr/>
                  <p:nvPr/>
                </p:nvSpPr>
                <p:spPr>
                  <a:xfrm>
                    <a:off x="1637184" y="8684840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67" name="그룹 166"/>
                <p:cNvGrpSpPr/>
                <p:nvPr/>
              </p:nvGrpSpPr>
              <p:grpSpPr>
                <a:xfrm>
                  <a:off x="2348880" y="6732240"/>
                  <a:ext cx="72008" cy="2448272"/>
                  <a:chOff x="1484784" y="6156176"/>
                  <a:chExt cx="72008" cy="2448272"/>
                </a:xfrm>
                <a:solidFill>
                  <a:schemeClr val="tx1">
                    <a:alpha val="37000"/>
                  </a:schemeClr>
                </a:solidFill>
              </p:grpSpPr>
              <p:sp>
                <p:nvSpPr>
                  <p:cNvPr id="168" name="타원 167"/>
                  <p:cNvSpPr/>
                  <p:nvPr/>
                </p:nvSpPr>
                <p:spPr>
                  <a:xfrm>
                    <a:off x="1484784" y="6156176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9" name="타원 168"/>
                  <p:cNvSpPr/>
                  <p:nvPr/>
                </p:nvSpPr>
                <p:spPr>
                  <a:xfrm>
                    <a:off x="1484784" y="6304693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0" name="타원 169"/>
                  <p:cNvSpPr/>
                  <p:nvPr/>
                </p:nvSpPr>
                <p:spPr>
                  <a:xfrm>
                    <a:off x="1484784" y="6453210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1" name="타원 170"/>
                  <p:cNvSpPr/>
                  <p:nvPr/>
                </p:nvSpPr>
                <p:spPr>
                  <a:xfrm>
                    <a:off x="1484784" y="6601727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2" name="타원 171"/>
                  <p:cNvSpPr/>
                  <p:nvPr/>
                </p:nvSpPr>
                <p:spPr>
                  <a:xfrm>
                    <a:off x="1484784" y="6750244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3" name="타원 172"/>
                  <p:cNvSpPr/>
                  <p:nvPr/>
                </p:nvSpPr>
                <p:spPr>
                  <a:xfrm>
                    <a:off x="1484784" y="6898761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4" name="타원 173"/>
                  <p:cNvSpPr/>
                  <p:nvPr/>
                </p:nvSpPr>
                <p:spPr>
                  <a:xfrm>
                    <a:off x="1484784" y="7047278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5" name="타원 174"/>
                  <p:cNvSpPr/>
                  <p:nvPr/>
                </p:nvSpPr>
                <p:spPr>
                  <a:xfrm>
                    <a:off x="1484784" y="7195795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6" name="타원 175"/>
                  <p:cNvSpPr/>
                  <p:nvPr/>
                </p:nvSpPr>
                <p:spPr>
                  <a:xfrm>
                    <a:off x="1484784" y="7344312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7" name="타원 176"/>
                  <p:cNvSpPr/>
                  <p:nvPr/>
                </p:nvSpPr>
                <p:spPr>
                  <a:xfrm>
                    <a:off x="1484784" y="7492829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8" name="타원 177"/>
                  <p:cNvSpPr/>
                  <p:nvPr/>
                </p:nvSpPr>
                <p:spPr>
                  <a:xfrm>
                    <a:off x="1484784" y="7641346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9" name="타원 178"/>
                  <p:cNvSpPr/>
                  <p:nvPr/>
                </p:nvSpPr>
                <p:spPr>
                  <a:xfrm>
                    <a:off x="1484784" y="7789863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0" name="타원 179"/>
                  <p:cNvSpPr/>
                  <p:nvPr/>
                </p:nvSpPr>
                <p:spPr>
                  <a:xfrm>
                    <a:off x="1484784" y="7938380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1" name="타원 180"/>
                  <p:cNvSpPr/>
                  <p:nvPr/>
                </p:nvSpPr>
                <p:spPr>
                  <a:xfrm>
                    <a:off x="1484784" y="8086897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2" name="타원 181"/>
                  <p:cNvSpPr/>
                  <p:nvPr/>
                </p:nvSpPr>
                <p:spPr>
                  <a:xfrm>
                    <a:off x="1484784" y="8235414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3" name="타원 182"/>
                  <p:cNvSpPr/>
                  <p:nvPr/>
                </p:nvSpPr>
                <p:spPr>
                  <a:xfrm>
                    <a:off x="1484784" y="8383931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4" name="타원 183"/>
                  <p:cNvSpPr/>
                  <p:nvPr/>
                </p:nvSpPr>
                <p:spPr>
                  <a:xfrm>
                    <a:off x="1484784" y="8532440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85" name="그룹 184"/>
                <p:cNvGrpSpPr/>
                <p:nvPr/>
              </p:nvGrpSpPr>
              <p:grpSpPr>
                <a:xfrm>
                  <a:off x="2618910" y="6732240"/>
                  <a:ext cx="72008" cy="2448272"/>
                  <a:chOff x="1637184" y="6308576"/>
                  <a:chExt cx="72008" cy="2448272"/>
                </a:xfrm>
                <a:solidFill>
                  <a:schemeClr val="tx1">
                    <a:alpha val="37000"/>
                  </a:schemeClr>
                </a:solidFill>
              </p:grpSpPr>
              <p:sp>
                <p:nvSpPr>
                  <p:cNvPr id="186" name="타원 185"/>
                  <p:cNvSpPr/>
                  <p:nvPr/>
                </p:nvSpPr>
                <p:spPr>
                  <a:xfrm>
                    <a:off x="1637184" y="6308576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7" name="타원 186"/>
                  <p:cNvSpPr/>
                  <p:nvPr/>
                </p:nvSpPr>
                <p:spPr>
                  <a:xfrm>
                    <a:off x="1637184" y="6457093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8" name="타원 187"/>
                  <p:cNvSpPr/>
                  <p:nvPr/>
                </p:nvSpPr>
                <p:spPr>
                  <a:xfrm>
                    <a:off x="1637184" y="6605610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9" name="타원 188"/>
                  <p:cNvSpPr/>
                  <p:nvPr/>
                </p:nvSpPr>
                <p:spPr>
                  <a:xfrm>
                    <a:off x="1637184" y="6754127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0" name="타원 189"/>
                  <p:cNvSpPr/>
                  <p:nvPr/>
                </p:nvSpPr>
                <p:spPr>
                  <a:xfrm>
                    <a:off x="1637184" y="6902644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1" name="타원 190"/>
                  <p:cNvSpPr/>
                  <p:nvPr/>
                </p:nvSpPr>
                <p:spPr>
                  <a:xfrm>
                    <a:off x="1637184" y="7051161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2" name="타원 191"/>
                  <p:cNvSpPr/>
                  <p:nvPr/>
                </p:nvSpPr>
                <p:spPr>
                  <a:xfrm>
                    <a:off x="1637184" y="7199678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3" name="타원 192"/>
                  <p:cNvSpPr/>
                  <p:nvPr/>
                </p:nvSpPr>
                <p:spPr>
                  <a:xfrm>
                    <a:off x="1637184" y="7348195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4" name="타원 193"/>
                  <p:cNvSpPr/>
                  <p:nvPr/>
                </p:nvSpPr>
                <p:spPr>
                  <a:xfrm>
                    <a:off x="1637184" y="7496712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5" name="타원 194"/>
                  <p:cNvSpPr/>
                  <p:nvPr/>
                </p:nvSpPr>
                <p:spPr>
                  <a:xfrm>
                    <a:off x="1637184" y="7645229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6" name="타원 195"/>
                  <p:cNvSpPr/>
                  <p:nvPr/>
                </p:nvSpPr>
                <p:spPr>
                  <a:xfrm>
                    <a:off x="1637184" y="7793746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7" name="타원 196"/>
                  <p:cNvSpPr/>
                  <p:nvPr/>
                </p:nvSpPr>
                <p:spPr>
                  <a:xfrm>
                    <a:off x="1637184" y="7942263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8" name="타원 197"/>
                  <p:cNvSpPr/>
                  <p:nvPr/>
                </p:nvSpPr>
                <p:spPr>
                  <a:xfrm>
                    <a:off x="1637184" y="8090780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9" name="타원 198"/>
                  <p:cNvSpPr/>
                  <p:nvPr/>
                </p:nvSpPr>
                <p:spPr>
                  <a:xfrm>
                    <a:off x="1637184" y="8239297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0" name="타원 199"/>
                  <p:cNvSpPr/>
                  <p:nvPr/>
                </p:nvSpPr>
                <p:spPr>
                  <a:xfrm>
                    <a:off x="1637184" y="8387814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1" name="타원 200"/>
                  <p:cNvSpPr/>
                  <p:nvPr/>
                </p:nvSpPr>
                <p:spPr>
                  <a:xfrm>
                    <a:off x="1637184" y="8536331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2" name="타원 201"/>
                  <p:cNvSpPr/>
                  <p:nvPr/>
                </p:nvSpPr>
                <p:spPr>
                  <a:xfrm>
                    <a:off x="1637184" y="8684840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07" name="그룹 206"/>
                <p:cNvGrpSpPr/>
                <p:nvPr/>
              </p:nvGrpSpPr>
              <p:grpSpPr>
                <a:xfrm>
                  <a:off x="2888940" y="6732240"/>
                  <a:ext cx="72008" cy="2448272"/>
                  <a:chOff x="1484784" y="6156176"/>
                  <a:chExt cx="72008" cy="2448272"/>
                </a:xfrm>
                <a:solidFill>
                  <a:schemeClr val="tx1">
                    <a:alpha val="37000"/>
                  </a:schemeClr>
                </a:solidFill>
              </p:grpSpPr>
              <p:sp>
                <p:nvSpPr>
                  <p:cNvPr id="208" name="타원 207"/>
                  <p:cNvSpPr/>
                  <p:nvPr/>
                </p:nvSpPr>
                <p:spPr>
                  <a:xfrm>
                    <a:off x="1484784" y="6156176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9" name="타원 208"/>
                  <p:cNvSpPr/>
                  <p:nvPr/>
                </p:nvSpPr>
                <p:spPr>
                  <a:xfrm>
                    <a:off x="1484784" y="6304693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0" name="타원 209"/>
                  <p:cNvSpPr/>
                  <p:nvPr/>
                </p:nvSpPr>
                <p:spPr>
                  <a:xfrm>
                    <a:off x="1484784" y="6453210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1" name="타원 210"/>
                  <p:cNvSpPr/>
                  <p:nvPr/>
                </p:nvSpPr>
                <p:spPr>
                  <a:xfrm>
                    <a:off x="1484784" y="6601727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2" name="타원 211"/>
                  <p:cNvSpPr/>
                  <p:nvPr/>
                </p:nvSpPr>
                <p:spPr>
                  <a:xfrm>
                    <a:off x="1484784" y="6750244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3" name="타원 212"/>
                  <p:cNvSpPr/>
                  <p:nvPr/>
                </p:nvSpPr>
                <p:spPr>
                  <a:xfrm>
                    <a:off x="1484784" y="6898761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4" name="타원 213"/>
                  <p:cNvSpPr/>
                  <p:nvPr/>
                </p:nvSpPr>
                <p:spPr>
                  <a:xfrm>
                    <a:off x="1484784" y="7047278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5" name="타원 214"/>
                  <p:cNvSpPr/>
                  <p:nvPr/>
                </p:nvSpPr>
                <p:spPr>
                  <a:xfrm>
                    <a:off x="1484784" y="7195795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6" name="타원 215"/>
                  <p:cNvSpPr/>
                  <p:nvPr/>
                </p:nvSpPr>
                <p:spPr>
                  <a:xfrm>
                    <a:off x="1484784" y="7344312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7" name="타원 216"/>
                  <p:cNvSpPr/>
                  <p:nvPr/>
                </p:nvSpPr>
                <p:spPr>
                  <a:xfrm>
                    <a:off x="1484784" y="7492829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8" name="타원 217"/>
                  <p:cNvSpPr/>
                  <p:nvPr/>
                </p:nvSpPr>
                <p:spPr>
                  <a:xfrm>
                    <a:off x="1484784" y="7641346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9" name="타원 218"/>
                  <p:cNvSpPr/>
                  <p:nvPr/>
                </p:nvSpPr>
                <p:spPr>
                  <a:xfrm>
                    <a:off x="1484784" y="7789863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0" name="타원 219"/>
                  <p:cNvSpPr/>
                  <p:nvPr/>
                </p:nvSpPr>
                <p:spPr>
                  <a:xfrm>
                    <a:off x="1484784" y="7938380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1" name="타원 220"/>
                  <p:cNvSpPr/>
                  <p:nvPr/>
                </p:nvSpPr>
                <p:spPr>
                  <a:xfrm>
                    <a:off x="1484784" y="8086897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2" name="타원 221"/>
                  <p:cNvSpPr/>
                  <p:nvPr/>
                </p:nvSpPr>
                <p:spPr>
                  <a:xfrm>
                    <a:off x="1484784" y="8235414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3" name="타원 222"/>
                  <p:cNvSpPr/>
                  <p:nvPr/>
                </p:nvSpPr>
                <p:spPr>
                  <a:xfrm>
                    <a:off x="1484784" y="8383931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4" name="타원 223"/>
                  <p:cNvSpPr/>
                  <p:nvPr/>
                </p:nvSpPr>
                <p:spPr>
                  <a:xfrm>
                    <a:off x="1484784" y="8532440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25" name="그룹 224"/>
                <p:cNvGrpSpPr/>
                <p:nvPr/>
              </p:nvGrpSpPr>
              <p:grpSpPr>
                <a:xfrm>
                  <a:off x="3158970" y="6732240"/>
                  <a:ext cx="72008" cy="2448272"/>
                  <a:chOff x="1637184" y="6308576"/>
                  <a:chExt cx="72008" cy="2448272"/>
                </a:xfrm>
                <a:solidFill>
                  <a:schemeClr val="tx1">
                    <a:alpha val="37000"/>
                  </a:schemeClr>
                </a:solidFill>
              </p:grpSpPr>
              <p:sp>
                <p:nvSpPr>
                  <p:cNvPr id="226" name="타원 225"/>
                  <p:cNvSpPr/>
                  <p:nvPr/>
                </p:nvSpPr>
                <p:spPr>
                  <a:xfrm>
                    <a:off x="1637184" y="6308576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7" name="타원 226"/>
                  <p:cNvSpPr/>
                  <p:nvPr/>
                </p:nvSpPr>
                <p:spPr>
                  <a:xfrm>
                    <a:off x="1637184" y="6457093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8" name="타원 227"/>
                  <p:cNvSpPr/>
                  <p:nvPr/>
                </p:nvSpPr>
                <p:spPr>
                  <a:xfrm>
                    <a:off x="1637184" y="6605610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9" name="타원 228"/>
                  <p:cNvSpPr/>
                  <p:nvPr/>
                </p:nvSpPr>
                <p:spPr>
                  <a:xfrm>
                    <a:off x="1637184" y="6754127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0" name="타원 229"/>
                  <p:cNvSpPr/>
                  <p:nvPr/>
                </p:nvSpPr>
                <p:spPr>
                  <a:xfrm>
                    <a:off x="1637184" y="6902644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1" name="타원 230"/>
                  <p:cNvSpPr/>
                  <p:nvPr/>
                </p:nvSpPr>
                <p:spPr>
                  <a:xfrm>
                    <a:off x="1637184" y="7051161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2" name="타원 231"/>
                  <p:cNvSpPr/>
                  <p:nvPr/>
                </p:nvSpPr>
                <p:spPr>
                  <a:xfrm>
                    <a:off x="1637184" y="7199678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3" name="타원 232"/>
                  <p:cNvSpPr/>
                  <p:nvPr/>
                </p:nvSpPr>
                <p:spPr>
                  <a:xfrm>
                    <a:off x="1637184" y="7348195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4" name="타원 233"/>
                  <p:cNvSpPr/>
                  <p:nvPr/>
                </p:nvSpPr>
                <p:spPr>
                  <a:xfrm>
                    <a:off x="1637184" y="7496712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5" name="타원 234"/>
                  <p:cNvSpPr/>
                  <p:nvPr/>
                </p:nvSpPr>
                <p:spPr>
                  <a:xfrm>
                    <a:off x="1637184" y="7645229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6" name="타원 235"/>
                  <p:cNvSpPr/>
                  <p:nvPr/>
                </p:nvSpPr>
                <p:spPr>
                  <a:xfrm>
                    <a:off x="1637184" y="7793746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7" name="타원 236"/>
                  <p:cNvSpPr/>
                  <p:nvPr/>
                </p:nvSpPr>
                <p:spPr>
                  <a:xfrm>
                    <a:off x="1637184" y="7942263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8" name="타원 237"/>
                  <p:cNvSpPr/>
                  <p:nvPr/>
                </p:nvSpPr>
                <p:spPr>
                  <a:xfrm>
                    <a:off x="1637184" y="8090780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9" name="타원 238"/>
                  <p:cNvSpPr/>
                  <p:nvPr/>
                </p:nvSpPr>
                <p:spPr>
                  <a:xfrm>
                    <a:off x="1637184" y="8239297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0" name="타원 239"/>
                  <p:cNvSpPr/>
                  <p:nvPr/>
                </p:nvSpPr>
                <p:spPr>
                  <a:xfrm>
                    <a:off x="1637184" y="8387814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1" name="타원 240"/>
                  <p:cNvSpPr/>
                  <p:nvPr/>
                </p:nvSpPr>
                <p:spPr>
                  <a:xfrm>
                    <a:off x="1637184" y="8536331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2" name="타원 241"/>
                  <p:cNvSpPr/>
                  <p:nvPr/>
                </p:nvSpPr>
                <p:spPr>
                  <a:xfrm>
                    <a:off x="1637184" y="8684840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43" name="그룹 242"/>
                <p:cNvGrpSpPr/>
                <p:nvPr/>
              </p:nvGrpSpPr>
              <p:grpSpPr>
                <a:xfrm>
                  <a:off x="3429000" y="6732240"/>
                  <a:ext cx="72008" cy="2448272"/>
                  <a:chOff x="1484784" y="6156176"/>
                  <a:chExt cx="72008" cy="2448272"/>
                </a:xfrm>
                <a:solidFill>
                  <a:schemeClr val="tx1">
                    <a:alpha val="37000"/>
                  </a:schemeClr>
                </a:solidFill>
              </p:grpSpPr>
              <p:sp>
                <p:nvSpPr>
                  <p:cNvPr id="244" name="타원 243"/>
                  <p:cNvSpPr/>
                  <p:nvPr/>
                </p:nvSpPr>
                <p:spPr>
                  <a:xfrm>
                    <a:off x="1484784" y="6156176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5" name="타원 244"/>
                  <p:cNvSpPr/>
                  <p:nvPr/>
                </p:nvSpPr>
                <p:spPr>
                  <a:xfrm>
                    <a:off x="1484784" y="6304693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6" name="타원 245"/>
                  <p:cNvSpPr/>
                  <p:nvPr/>
                </p:nvSpPr>
                <p:spPr>
                  <a:xfrm>
                    <a:off x="1484784" y="6453210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7" name="타원 246"/>
                  <p:cNvSpPr/>
                  <p:nvPr/>
                </p:nvSpPr>
                <p:spPr>
                  <a:xfrm>
                    <a:off x="1484784" y="6601727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8" name="타원 247"/>
                  <p:cNvSpPr/>
                  <p:nvPr/>
                </p:nvSpPr>
                <p:spPr>
                  <a:xfrm>
                    <a:off x="1484784" y="6750244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9" name="타원 248"/>
                  <p:cNvSpPr/>
                  <p:nvPr/>
                </p:nvSpPr>
                <p:spPr>
                  <a:xfrm>
                    <a:off x="1484784" y="6898761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0" name="타원 249"/>
                  <p:cNvSpPr/>
                  <p:nvPr/>
                </p:nvSpPr>
                <p:spPr>
                  <a:xfrm>
                    <a:off x="1484784" y="7047278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1" name="타원 250"/>
                  <p:cNvSpPr/>
                  <p:nvPr/>
                </p:nvSpPr>
                <p:spPr>
                  <a:xfrm>
                    <a:off x="1484784" y="7195795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2" name="타원 251"/>
                  <p:cNvSpPr/>
                  <p:nvPr/>
                </p:nvSpPr>
                <p:spPr>
                  <a:xfrm>
                    <a:off x="1484784" y="7344312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3" name="타원 252"/>
                  <p:cNvSpPr/>
                  <p:nvPr/>
                </p:nvSpPr>
                <p:spPr>
                  <a:xfrm>
                    <a:off x="1484784" y="7492829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4" name="타원 253"/>
                  <p:cNvSpPr/>
                  <p:nvPr/>
                </p:nvSpPr>
                <p:spPr>
                  <a:xfrm>
                    <a:off x="1484784" y="7641346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5" name="타원 254"/>
                  <p:cNvSpPr/>
                  <p:nvPr/>
                </p:nvSpPr>
                <p:spPr>
                  <a:xfrm>
                    <a:off x="1484784" y="7789863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6" name="타원 255"/>
                  <p:cNvSpPr/>
                  <p:nvPr/>
                </p:nvSpPr>
                <p:spPr>
                  <a:xfrm>
                    <a:off x="1484784" y="7938380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7" name="타원 256"/>
                  <p:cNvSpPr/>
                  <p:nvPr/>
                </p:nvSpPr>
                <p:spPr>
                  <a:xfrm>
                    <a:off x="1484784" y="8086897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8" name="타원 257"/>
                  <p:cNvSpPr/>
                  <p:nvPr/>
                </p:nvSpPr>
                <p:spPr>
                  <a:xfrm>
                    <a:off x="1484784" y="8235414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9" name="타원 258"/>
                  <p:cNvSpPr/>
                  <p:nvPr/>
                </p:nvSpPr>
                <p:spPr>
                  <a:xfrm>
                    <a:off x="1484784" y="8383931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0" name="타원 259"/>
                  <p:cNvSpPr/>
                  <p:nvPr/>
                </p:nvSpPr>
                <p:spPr>
                  <a:xfrm>
                    <a:off x="1484784" y="8532440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61" name="그룹 260"/>
                <p:cNvGrpSpPr/>
                <p:nvPr/>
              </p:nvGrpSpPr>
              <p:grpSpPr>
                <a:xfrm>
                  <a:off x="3699030" y="6732240"/>
                  <a:ext cx="72008" cy="2448272"/>
                  <a:chOff x="1637184" y="6308576"/>
                  <a:chExt cx="72008" cy="2448272"/>
                </a:xfrm>
                <a:solidFill>
                  <a:schemeClr val="tx1">
                    <a:alpha val="37000"/>
                  </a:schemeClr>
                </a:solidFill>
              </p:grpSpPr>
              <p:sp>
                <p:nvSpPr>
                  <p:cNvPr id="262" name="타원 261"/>
                  <p:cNvSpPr/>
                  <p:nvPr/>
                </p:nvSpPr>
                <p:spPr>
                  <a:xfrm>
                    <a:off x="1637184" y="6308576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3" name="타원 262"/>
                  <p:cNvSpPr/>
                  <p:nvPr/>
                </p:nvSpPr>
                <p:spPr>
                  <a:xfrm>
                    <a:off x="1637184" y="6457093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4" name="타원 263"/>
                  <p:cNvSpPr/>
                  <p:nvPr/>
                </p:nvSpPr>
                <p:spPr>
                  <a:xfrm>
                    <a:off x="1637184" y="6605610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5" name="타원 264"/>
                  <p:cNvSpPr/>
                  <p:nvPr/>
                </p:nvSpPr>
                <p:spPr>
                  <a:xfrm>
                    <a:off x="1637184" y="6754127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6" name="타원 265"/>
                  <p:cNvSpPr/>
                  <p:nvPr/>
                </p:nvSpPr>
                <p:spPr>
                  <a:xfrm>
                    <a:off x="1637184" y="6902644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7" name="타원 266"/>
                  <p:cNvSpPr/>
                  <p:nvPr/>
                </p:nvSpPr>
                <p:spPr>
                  <a:xfrm>
                    <a:off x="1637184" y="7051161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8" name="타원 267"/>
                  <p:cNvSpPr/>
                  <p:nvPr/>
                </p:nvSpPr>
                <p:spPr>
                  <a:xfrm>
                    <a:off x="1637184" y="7199678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9" name="타원 268"/>
                  <p:cNvSpPr/>
                  <p:nvPr/>
                </p:nvSpPr>
                <p:spPr>
                  <a:xfrm>
                    <a:off x="1637184" y="7348195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0" name="타원 269"/>
                  <p:cNvSpPr/>
                  <p:nvPr/>
                </p:nvSpPr>
                <p:spPr>
                  <a:xfrm>
                    <a:off x="1637184" y="7496712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1" name="타원 270"/>
                  <p:cNvSpPr/>
                  <p:nvPr/>
                </p:nvSpPr>
                <p:spPr>
                  <a:xfrm>
                    <a:off x="1637184" y="7645229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2" name="타원 271"/>
                  <p:cNvSpPr/>
                  <p:nvPr/>
                </p:nvSpPr>
                <p:spPr>
                  <a:xfrm>
                    <a:off x="1637184" y="7793746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3" name="타원 272"/>
                  <p:cNvSpPr/>
                  <p:nvPr/>
                </p:nvSpPr>
                <p:spPr>
                  <a:xfrm>
                    <a:off x="1637184" y="7942263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4" name="타원 273"/>
                  <p:cNvSpPr/>
                  <p:nvPr/>
                </p:nvSpPr>
                <p:spPr>
                  <a:xfrm>
                    <a:off x="1637184" y="8090780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5" name="타원 274"/>
                  <p:cNvSpPr/>
                  <p:nvPr/>
                </p:nvSpPr>
                <p:spPr>
                  <a:xfrm>
                    <a:off x="1637184" y="8239297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6" name="타원 275"/>
                  <p:cNvSpPr/>
                  <p:nvPr/>
                </p:nvSpPr>
                <p:spPr>
                  <a:xfrm>
                    <a:off x="1637184" y="8387814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7" name="타원 276"/>
                  <p:cNvSpPr/>
                  <p:nvPr/>
                </p:nvSpPr>
                <p:spPr>
                  <a:xfrm>
                    <a:off x="1637184" y="8536331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8" name="타원 277"/>
                  <p:cNvSpPr/>
                  <p:nvPr/>
                </p:nvSpPr>
                <p:spPr>
                  <a:xfrm>
                    <a:off x="1637184" y="8684840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79" name="그룹 278"/>
                <p:cNvGrpSpPr/>
                <p:nvPr/>
              </p:nvGrpSpPr>
              <p:grpSpPr>
                <a:xfrm>
                  <a:off x="3969060" y="6732240"/>
                  <a:ext cx="72008" cy="2448272"/>
                  <a:chOff x="1484784" y="6156176"/>
                  <a:chExt cx="72008" cy="2448272"/>
                </a:xfrm>
                <a:solidFill>
                  <a:schemeClr val="tx1">
                    <a:alpha val="37000"/>
                  </a:schemeClr>
                </a:solidFill>
              </p:grpSpPr>
              <p:sp>
                <p:nvSpPr>
                  <p:cNvPr id="280" name="타원 279"/>
                  <p:cNvSpPr/>
                  <p:nvPr/>
                </p:nvSpPr>
                <p:spPr>
                  <a:xfrm>
                    <a:off x="1484784" y="6156176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1" name="타원 280"/>
                  <p:cNvSpPr/>
                  <p:nvPr/>
                </p:nvSpPr>
                <p:spPr>
                  <a:xfrm>
                    <a:off x="1484784" y="6304693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2" name="타원 281"/>
                  <p:cNvSpPr/>
                  <p:nvPr/>
                </p:nvSpPr>
                <p:spPr>
                  <a:xfrm>
                    <a:off x="1484784" y="6453210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3" name="타원 282"/>
                  <p:cNvSpPr/>
                  <p:nvPr/>
                </p:nvSpPr>
                <p:spPr>
                  <a:xfrm>
                    <a:off x="1484784" y="6601727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4" name="타원 283"/>
                  <p:cNvSpPr/>
                  <p:nvPr/>
                </p:nvSpPr>
                <p:spPr>
                  <a:xfrm>
                    <a:off x="1484784" y="6750244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5" name="타원 284"/>
                  <p:cNvSpPr/>
                  <p:nvPr/>
                </p:nvSpPr>
                <p:spPr>
                  <a:xfrm>
                    <a:off x="1484784" y="6898761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6" name="타원 285"/>
                  <p:cNvSpPr/>
                  <p:nvPr/>
                </p:nvSpPr>
                <p:spPr>
                  <a:xfrm>
                    <a:off x="1484784" y="7047278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7" name="타원 286"/>
                  <p:cNvSpPr/>
                  <p:nvPr/>
                </p:nvSpPr>
                <p:spPr>
                  <a:xfrm>
                    <a:off x="1484784" y="7195795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8" name="타원 287"/>
                  <p:cNvSpPr/>
                  <p:nvPr/>
                </p:nvSpPr>
                <p:spPr>
                  <a:xfrm>
                    <a:off x="1484784" y="7344312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9" name="타원 288"/>
                  <p:cNvSpPr/>
                  <p:nvPr/>
                </p:nvSpPr>
                <p:spPr>
                  <a:xfrm>
                    <a:off x="1484784" y="7492829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0" name="타원 289"/>
                  <p:cNvSpPr/>
                  <p:nvPr/>
                </p:nvSpPr>
                <p:spPr>
                  <a:xfrm>
                    <a:off x="1484784" y="7641346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1" name="타원 290"/>
                  <p:cNvSpPr/>
                  <p:nvPr/>
                </p:nvSpPr>
                <p:spPr>
                  <a:xfrm>
                    <a:off x="1484784" y="7789863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2" name="타원 291"/>
                  <p:cNvSpPr/>
                  <p:nvPr/>
                </p:nvSpPr>
                <p:spPr>
                  <a:xfrm>
                    <a:off x="1484784" y="7938380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3" name="타원 292"/>
                  <p:cNvSpPr/>
                  <p:nvPr/>
                </p:nvSpPr>
                <p:spPr>
                  <a:xfrm>
                    <a:off x="1484784" y="8086897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4" name="타원 293"/>
                  <p:cNvSpPr/>
                  <p:nvPr/>
                </p:nvSpPr>
                <p:spPr>
                  <a:xfrm>
                    <a:off x="1484784" y="8235414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5" name="타원 294"/>
                  <p:cNvSpPr/>
                  <p:nvPr/>
                </p:nvSpPr>
                <p:spPr>
                  <a:xfrm>
                    <a:off x="1484784" y="8383931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6" name="타원 295"/>
                  <p:cNvSpPr/>
                  <p:nvPr/>
                </p:nvSpPr>
                <p:spPr>
                  <a:xfrm>
                    <a:off x="1484784" y="8532440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97" name="그룹 296"/>
                <p:cNvGrpSpPr/>
                <p:nvPr/>
              </p:nvGrpSpPr>
              <p:grpSpPr>
                <a:xfrm>
                  <a:off x="4239090" y="6732240"/>
                  <a:ext cx="72008" cy="2448272"/>
                  <a:chOff x="1637184" y="6308576"/>
                  <a:chExt cx="72008" cy="2448272"/>
                </a:xfrm>
                <a:solidFill>
                  <a:schemeClr val="tx1">
                    <a:alpha val="37000"/>
                  </a:schemeClr>
                </a:solidFill>
              </p:grpSpPr>
              <p:sp>
                <p:nvSpPr>
                  <p:cNvPr id="298" name="타원 297"/>
                  <p:cNvSpPr/>
                  <p:nvPr/>
                </p:nvSpPr>
                <p:spPr>
                  <a:xfrm>
                    <a:off x="1637184" y="6308576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9" name="타원 298"/>
                  <p:cNvSpPr/>
                  <p:nvPr/>
                </p:nvSpPr>
                <p:spPr>
                  <a:xfrm>
                    <a:off x="1637184" y="6457093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0" name="타원 299"/>
                  <p:cNvSpPr/>
                  <p:nvPr/>
                </p:nvSpPr>
                <p:spPr>
                  <a:xfrm>
                    <a:off x="1637184" y="6605610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1" name="타원 300"/>
                  <p:cNvSpPr/>
                  <p:nvPr/>
                </p:nvSpPr>
                <p:spPr>
                  <a:xfrm>
                    <a:off x="1637184" y="6754127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2" name="타원 301"/>
                  <p:cNvSpPr/>
                  <p:nvPr/>
                </p:nvSpPr>
                <p:spPr>
                  <a:xfrm>
                    <a:off x="1637184" y="6902644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3" name="타원 302"/>
                  <p:cNvSpPr/>
                  <p:nvPr/>
                </p:nvSpPr>
                <p:spPr>
                  <a:xfrm>
                    <a:off x="1637184" y="7051161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4" name="타원 303"/>
                  <p:cNvSpPr/>
                  <p:nvPr/>
                </p:nvSpPr>
                <p:spPr>
                  <a:xfrm>
                    <a:off x="1637184" y="7199678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5" name="타원 304"/>
                  <p:cNvSpPr/>
                  <p:nvPr/>
                </p:nvSpPr>
                <p:spPr>
                  <a:xfrm>
                    <a:off x="1637184" y="7348195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6" name="타원 305"/>
                  <p:cNvSpPr/>
                  <p:nvPr/>
                </p:nvSpPr>
                <p:spPr>
                  <a:xfrm>
                    <a:off x="1637184" y="7496712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7" name="타원 306"/>
                  <p:cNvSpPr/>
                  <p:nvPr/>
                </p:nvSpPr>
                <p:spPr>
                  <a:xfrm>
                    <a:off x="1637184" y="7645229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8" name="타원 307"/>
                  <p:cNvSpPr/>
                  <p:nvPr/>
                </p:nvSpPr>
                <p:spPr>
                  <a:xfrm>
                    <a:off x="1637184" y="7793746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9" name="타원 308"/>
                  <p:cNvSpPr/>
                  <p:nvPr/>
                </p:nvSpPr>
                <p:spPr>
                  <a:xfrm>
                    <a:off x="1637184" y="7942263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0" name="타원 309"/>
                  <p:cNvSpPr/>
                  <p:nvPr/>
                </p:nvSpPr>
                <p:spPr>
                  <a:xfrm>
                    <a:off x="1637184" y="8090780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1" name="타원 310"/>
                  <p:cNvSpPr/>
                  <p:nvPr/>
                </p:nvSpPr>
                <p:spPr>
                  <a:xfrm>
                    <a:off x="1637184" y="8239297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2" name="타원 311"/>
                  <p:cNvSpPr/>
                  <p:nvPr/>
                </p:nvSpPr>
                <p:spPr>
                  <a:xfrm>
                    <a:off x="1637184" y="8387814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3" name="타원 312"/>
                  <p:cNvSpPr/>
                  <p:nvPr/>
                </p:nvSpPr>
                <p:spPr>
                  <a:xfrm>
                    <a:off x="1637184" y="8536331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4" name="타원 313"/>
                  <p:cNvSpPr/>
                  <p:nvPr/>
                </p:nvSpPr>
                <p:spPr>
                  <a:xfrm>
                    <a:off x="1637184" y="8684840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15" name="그룹 314"/>
                <p:cNvGrpSpPr/>
                <p:nvPr/>
              </p:nvGrpSpPr>
              <p:grpSpPr>
                <a:xfrm>
                  <a:off x="4509120" y="6732240"/>
                  <a:ext cx="72008" cy="2448272"/>
                  <a:chOff x="1484784" y="6156176"/>
                  <a:chExt cx="72008" cy="2448272"/>
                </a:xfrm>
                <a:solidFill>
                  <a:schemeClr val="tx1">
                    <a:alpha val="37000"/>
                  </a:schemeClr>
                </a:solidFill>
              </p:grpSpPr>
              <p:sp>
                <p:nvSpPr>
                  <p:cNvPr id="316" name="타원 315"/>
                  <p:cNvSpPr/>
                  <p:nvPr/>
                </p:nvSpPr>
                <p:spPr>
                  <a:xfrm>
                    <a:off x="1484784" y="6156176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7" name="타원 316"/>
                  <p:cNvSpPr/>
                  <p:nvPr/>
                </p:nvSpPr>
                <p:spPr>
                  <a:xfrm>
                    <a:off x="1484784" y="6304693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8" name="타원 317"/>
                  <p:cNvSpPr/>
                  <p:nvPr/>
                </p:nvSpPr>
                <p:spPr>
                  <a:xfrm>
                    <a:off x="1484784" y="6453210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9" name="타원 318"/>
                  <p:cNvSpPr/>
                  <p:nvPr/>
                </p:nvSpPr>
                <p:spPr>
                  <a:xfrm>
                    <a:off x="1484784" y="6601727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0" name="타원 319"/>
                  <p:cNvSpPr/>
                  <p:nvPr/>
                </p:nvSpPr>
                <p:spPr>
                  <a:xfrm>
                    <a:off x="1484784" y="6750244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1" name="타원 320"/>
                  <p:cNvSpPr/>
                  <p:nvPr/>
                </p:nvSpPr>
                <p:spPr>
                  <a:xfrm>
                    <a:off x="1484784" y="6898761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2" name="타원 321"/>
                  <p:cNvSpPr/>
                  <p:nvPr/>
                </p:nvSpPr>
                <p:spPr>
                  <a:xfrm>
                    <a:off x="1484784" y="7047278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3" name="타원 322"/>
                  <p:cNvSpPr/>
                  <p:nvPr/>
                </p:nvSpPr>
                <p:spPr>
                  <a:xfrm>
                    <a:off x="1484784" y="7195795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4" name="타원 323"/>
                  <p:cNvSpPr/>
                  <p:nvPr/>
                </p:nvSpPr>
                <p:spPr>
                  <a:xfrm>
                    <a:off x="1484784" y="7344312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5" name="타원 324"/>
                  <p:cNvSpPr/>
                  <p:nvPr/>
                </p:nvSpPr>
                <p:spPr>
                  <a:xfrm>
                    <a:off x="1484784" y="7492829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6" name="타원 325"/>
                  <p:cNvSpPr/>
                  <p:nvPr/>
                </p:nvSpPr>
                <p:spPr>
                  <a:xfrm>
                    <a:off x="1484784" y="7641346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7" name="타원 326"/>
                  <p:cNvSpPr/>
                  <p:nvPr/>
                </p:nvSpPr>
                <p:spPr>
                  <a:xfrm>
                    <a:off x="1484784" y="7789863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8" name="타원 327"/>
                  <p:cNvSpPr/>
                  <p:nvPr/>
                </p:nvSpPr>
                <p:spPr>
                  <a:xfrm>
                    <a:off x="1484784" y="7938380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9" name="타원 328"/>
                  <p:cNvSpPr/>
                  <p:nvPr/>
                </p:nvSpPr>
                <p:spPr>
                  <a:xfrm>
                    <a:off x="1484784" y="8086897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0" name="타원 329"/>
                  <p:cNvSpPr/>
                  <p:nvPr/>
                </p:nvSpPr>
                <p:spPr>
                  <a:xfrm>
                    <a:off x="1484784" y="8235414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1" name="타원 330"/>
                  <p:cNvSpPr/>
                  <p:nvPr/>
                </p:nvSpPr>
                <p:spPr>
                  <a:xfrm>
                    <a:off x="1484784" y="8383931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2" name="타원 331"/>
                  <p:cNvSpPr/>
                  <p:nvPr/>
                </p:nvSpPr>
                <p:spPr>
                  <a:xfrm>
                    <a:off x="1484784" y="8532440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33" name="그룹 332"/>
                <p:cNvGrpSpPr/>
                <p:nvPr/>
              </p:nvGrpSpPr>
              <p:grpSpPr>
                <a:xfrm>
                  <a:off x="4779150" y="6732240"/>
                  <a:ext cx="72008" cy="2448272"/>
                  <a:chOff x="1637184" y="6308576"/>
                  <a:chExt cx="72008" cy="2448272"/>
                </a:xfrm>
                <a:solidFill>
                  <a:schemeClr val="tx1">
                    <a:alpha val="37000"/>
                  </a:schemeClr>
                </a:solidFill>
              </p:grpSpPr>
              <p:sp>
                <p:nvSpPr>
                  <p:cNvPr id="334" name="타원 333"/>
                  <p:cNvSpPr/>
                  <p:nvPr/>
                </p:nvSpPr>
                <p:spPr>
                  <a:xfrm>
                    <a:off x="1637184" y="6308576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5" name="타원 334"/>
                  <p:cNvSpPr/>
                  <p:nvPr/>
                </p:nvSpPr>
                <p:spPr>
                  <a:xfrm>
                    <a:off x="1637184" y="6457093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6" name="타원 335"/>
                  <p:cNvSpPr/>
                  <p:nvPr/>
                </p:nvSpPr>
                <p:spPr>
                  <a:xfrm>
                    <a:off x="1637184" y="6605610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7" name="타원 336"/>
                  <p:cNvSpPr/>
                  <p:nvPr/>
                </p:nvSpPr>
                <p:spPr>
                  <a:xfrm>
                    <a:off x="1637184" y="6754127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8" name="타원 337"/>
                  <p:cNvSpPr/>
                  <p:nvPr/>
                </p:nvSpPr>
                <p:spPr>
                  <a:xfrm>
                    <a:off x="1637184" y="6902644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9" name="타원 338"/>
                  <p:cNvSpPr/>
                  <p:nvPr/>
                </p:nvSpPr>
                <p:spPr>
                  <a:xfrm>
                    <a:off x="1637184" y="7051161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0" name="타원 339"/>
                  <p:cNvSpPr/>
                  <p:nvPr/>
                </p:nvSpPr>
                <p:spPr>
                  <a:xfrm>
                    <a:off x="1637184" y="7199678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1" name="타원 340"/>
                  <p:cNvSpPr/>
                  <p:nvPr/>
                </p:nvSpPr>
                <p:spPr>
                  <a:xfrm>
                    <a:off x="1637184" y="7348195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2" name="타원 341"/>
                  <p:cNvSpPr/>
                  <p:nvPr/>
                </p:nvSpPr>
                <p:spPr>
                  <a:xfrm>
                    <a:off x="1637184" y="7496712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3" name="타원 342"/>
                  <p:cNvSpPr/>
                  <p:nvPr/>
                </p:nvSpPr>
                <p:spPr>
                  <a:xfrm>
                    <a:off x="1637184" y="7645229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4" name="타원 343"/>
                  <p:cNvSpPr/>
                  <p:nvPr/>
                </p:nvSpPr>
                <p:spPr>
                  <a:xfrm>
                    <a:off x="1637184" y="7793746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5" name="타원 344"/>
                  <p:cNvSpPr/>
                  <p:nvPr/>
                </p:nvSpPr>
                <p:spPr>
                  <a:xfrm>
                    <a:off x="1637184" y="7942263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6" name="타원 345"/>
                  <p:cNvSpPr/>
                  <p:nvPr/>
                </p:nvSpPr>
                <p:spPr>
                  <a:xfrm>
                    <a:off x="1637184" y="8090780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7" name="타원 346"/>
                  <p:cNvSpPr/>
                  <p:nvPr/>
                </p:nvSpPr>
                <p:spPr>
                  <a:xfrm>
                    <a:off x="1637184" y="8239297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8" name="타원 347"/>
                  <p:cNvSpPr/>
                  <p:nvPr/>
                </p:nvSpPr>
                <p:spPr>
                  <a:xfrm>
                    <a:off x="1637184" y="8387814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9" name="타원 348"/>
                  <p:cNvSpPr/>
                  <p:nvPr/>
                </p:nvSpPr>
                <p:spPr>
                  <a:xfrm>
                    <a:off x="1637184" y="8536331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50" name="타원 349"/>
                  <p:cNvSpPr/>
                  <p:nvPr/>
                </p:nvSpPr>
                <p:spPr>
                  <a:xfrm>
                    <a:off x="1637184" y="8684840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423" name="그룹 422"/>
                <p:cNvGrpSpPr/>
                <p:nvPr/>
              </p:nvGrpSpPr>
              <p:grpSpPr>
                <a:xfrm>
                  <a:off x="5049180" y="6732240"/>
                  <a:ext cx="72008" cy="2448272"/>
                  <a:chOff x="1484784" y="6156176"/>
                  <a:chExt cx="72008" cy="2448272"/>
                </a:xfrm>
                <a:solidFill>
                  <a:schemeClr val="tx1">
                    <a:alpha val="37000"/>
                  </a:schemeClr>
                </a:solidFill>
              </p:grpSpPr>
              <p:sp>
                <p:nvSpPr>
                  <p:cNvPr id="424" name="타원 423"/>
                  <p:cNvSpPr/>
                  <p:nvPr/>
                </p:nvSpPr>
                <p:spPr>
                  <a:xfrm>
                    <a:off x="1484784" y="6156176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5" name="타원 424"/>
                  <p:cNvSpPr/>
                  <p:nvPr/>
                </p:nvSpPr>
                <p:spPr>
                  <a:xfrm>
                    <a:off x="1484784" y="6304693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6" name="타원 425"/>
                  <p:cNvSpPr/>
                  <p:nvPr/>
                </p:nvSpPr>
                <p:spPr>
                  <a:xfrm>
                    <a:off x="1484784" y="6453210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7" name="타원 426"/>
                  <p:cNvSpPr/>
                  <p:nvPr/>
                </p:nvSpPr>
                <p:spPr>
                  <a:xfrm>
                    <a:off x="1484784" y="6601727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8" name="타원 427"/>
                  <p:cNvSpPr/>
                  <p:nvPr/>
                </p:nvSpPr>
                <p:spPr>
                  <a:xfrm>
                    <a:off x="1484784" y="6750244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9" name="타원 428"/>
                  <p:cNvSpPr/>
                  <p:nvPr/>
                </p:nvSpPr>
                <p:spPr>
                  <a:xfrm>
                    <a:off x="1484784" y="6898761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0" name="타원 429"/>
                  <p:cNvSpPr/>
                  <p:nvPr/>
                </p:nvSpPr>
                <p:spPr>
                  <a:xfrm>
                    <a:off x="1484784" y="7047278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1" name="타원 430"/>
                  <p:cNvSpPr/>
                  <p:nvPr/>
                </p:nvSpPr>
                <p:spPr>
                  <a:xfrm>
                    <a:off x="1484784" y="7195795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2" name="타원 431"/>
                  <p:cNvSpPr/>
                  <p:nvPr/>
                </p:nvSpPr>
                <p:spPr>
                  <a:xfrm>
                    <a:off x="1484784" y="7344312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3" name="타원 432"/>
                  <p:cNvSpPr/>
                  <p:nvPr/>
                </p:nvSpPr>
                <p:spPr>
                  <a:xfrm>
                    <a:off x="1484784" y="7492829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4" name="타원 433"/>
                  <p:cNvSpPr/>
                  <p:nvPr/>
                </p:nvSpPr>
                <p:spPr>
                  <a:xfrm>
                    <a:off x="1484784" y="7641346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5" name="타원 434"/>
                  <p:cNvSpPr/>
                  <p:nvPr/>
                </p:nvSpPr>
                <p:spPr>
                  <a:xfrm>
                    <a:off x="1484784" y="7789863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6" name="타원 435"/>
                  <p:cNvSpPr/>
                  <p:nvPr/>
                </p:nvSpPr>
                <p:spPr>
                  <a:xfrm>
                    <a:off x="1484784" y="7938380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7" name="타원 436"/>
                  <p:cNvSpPr/>
                  <p:nvPr/>
                </p:nvSpPr>
                <p:spPr>
                  <a:xfrm>
                    <a:off x="1484784" y="8086897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8" name="타원 437"/>
                  <p:cNvSpPr/>
                  <p:nvPr/>
                </p:nvSpPr>
                <p:spPr>
                  <a:xfrm>
                    <a:off x="1484784" y="8235414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9" name="타원 438"/>
                  <p:cNvSpPr/>
                  <p:nvPr/>
                </p:nvSpPr>
                <p:spPr>
                  <a:xfrm>
                    <a:off x="1484784" y="8383931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40" name="타원 439"/>
                  <p:cNvSpPr/>
                  <p:nvPr/>
                </p:nvSpPr>
                <p:spPr>
                  <a:xfrm>
                    <a:off x="1484784" y="8532440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441" name="그룹 440"/>
                <p:cNvGrpSpPr/>
                <p:nvPr/>
              </p:nvGrpSpPr>
              <p:grpSpPr>
                <a:xfrm>
                  <a:off x="5319210" y="6732240"/>
                  <a:ext cx="72008" cy="2448272"/>
                  <a:chOff x="1637184" y="6308576"/>
                  <a:chExt cx="72008" cy="2448272"/>
                </a:xfrm>
                <a:solidFill>
                  <a:schemeClr val="tx1">
                    <a:alpha val="37000"/>
                  </a:schemeClr>
                </a:solidFill>
              </p:grpSpPr>
              <p:sp>
                <p:nvSpPr>
                  <p:cNvPr id="442" name="타원 441"/>
                  <p:cNvSpPr/>
                  <p:nvPr/>
                </p:nvSpPr>
                <p:spPr>
                  <a:xfrm>
                    <a:off x="1637184" y="6308576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43" name="타원 442"/>
                  <p:cNvSpPr/>
                  <p:nvPr/>
                </p:nvSpPr>
                <p:spPr>
                  <a:xfrm>
                    <a:off x="1637184" y="6457093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44" name="타원 443"/>
                  <p:cNvSpPr/>
                  <p:nvPr/>
                </p:nvSpPr>
                <p:spPr>
                  <a:xfrm>
                    <a:off x="1637184" y="6605610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45" name="타원 444"/>
                  <p:cNvSpPr/>
                  <p:nvPr/>
                </p:nvSpPr>
                <p:spPr>
                  <a:xfrm>
                    <a:off x="1637184" y="6754127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46" name="타원 445"/>
                  <p:cNvSpPr/>
                  <p:nvPr/>
                </p:nvSpPr>
                <p:spPr>
                  <a:xfrm>
                    <a:off x="1637184" y="6902644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47" name="타원 446"/>
                  <p:cNvSpPr/>
                  <p:nvPr/>
                </p:nvSpPr>
                <p:spPr>
                  <a:xfrm>
                    <a:off x="1637184" y="7051161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48" name="타원 447"/>
                  <p:cNvSpPr/>
                  <p:nvPr/>
                </p:nvSpPr>
                <p:spPr>
                  <a:xfrm>
                    <a:off x="1637184" y="7199678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49" name="타원 448"/>
                  <p:cNvSpPr/>
                  <p:nvPr/>
                </p:nvSpPr>
                <p:spPr>
                  <a:xfrm>
                    <a:off x="1637184" y="7348195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0" name="타원 449"/>
                  <p:cNvSpPr/>
                  <p:nvPr/>
                </p:nvSpPr>
                <p:spPr>
                  <a:xfrm>
                    <a:off x="1637184" y="7496712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1" name="타원 450"/>
                  <p:cNvSpPr/>
                  <p:nvPr/>
                </p:nvSpPr>
                <p:spPr>
                  <a:xfrm>
                    <a:off x="1637184" y="7645229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2" name="타원 451"/>
                  <p:cNvSpPr/>
                  <p:nvPr/>
                </p:nvSpPr>
                <p:spPr>
                  <a:xfrm>
                    <a:off x="1637184" y="7793746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3" name="타원 452"/>
                  <p:cNvSpPr/>
                  <p:nvPr/>
                </p:nvSpPr>
                <p:spPr>
                  <a:xfrm>
                    <a:off x="1637184" y="7942263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4" name="타원 453"/>
                  <p:cNvSpPr/>
                  <p:nvPr/>
                </p:nvSpPr>
                <p:spPr>
                  <a:xfrm>
                    <a:off x="1637184" y="8090780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5" name="타원 454"/>
                  <p:cNvSpPr/>
                  <p:nvPr/>
                </p:nvSpPr>
                <p:spPr>
                  <a:xfrm>
                    <a:off x="1637184" y="8239297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6" name="타원 455"/>
                  <p:cNvSpPr/>
                  <p:nvPr/>
                </p:nvSpPr>
                <p:spPr>
                  <a:xfrm>
                    <a:off x="1637184" y="8387814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7" name="타원 456"/>
                  <p:cNvSpPr/>
                  <p:nvPr/>
                </p:nvSpPr>
                <p:spPr>
                  <a:xfrm>
                    <a:off x="1637184" y="8536331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8" name="타원 457"/>
                  <p:cNvSpPr/>
                  <p:nvPr/>
                </p:nvSpPr>
                <p:spPr>
                  <a:xfrm>
                    <a:off x="1637184" y="8684840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459" name="그룹 458"/>
                <p:cNvGrpSpPr/>
                <p:nvPr/>
              </p:nvGrpSpPr>
              <p:grpSpPr>
                <a:xfrm>
                  <a:off x="5589240" y="6732240"/>
                  <a:ext cx="72008" cy="2448272"/>
                  <a:chOff x="1484784" y="6156176"/>
                  <a:chExt cx="72008" cy="2448272"/>
                </a:xfrm>
                <a:solidFill>
                  <a:schemeClr val="tx1">
                    <a:alpha val="37000"/>
                  </a:schemeClr>
                </a:solidFill>
              </p:grpSpPr>
              <p:sp>
                <p:nvSpPr>
                  <p:cNvPr id="460" name="타원 459"/>
                  <p:cNvSpPr/>
                  <p:nvPr/>
                </p:nvSpPr>
                <p:spPr>
                  <a:xfrm>
                    <a:off x="1484784" y="6156176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1" name="타원 460"/>
                  <p:cNvSpPr/>
                  <p:nvPr/>
                </p:nvSpPr>
                <p:spPr>
                  <a:xfrm>
                    <a:off x="1484784" y="6304693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2" name="타원 461"/>
                  <p:cNvSpPr/>
                  <p:nvPr/>
                </p:nvSpPr>
                <p:spPr>
                  <a:xfrm>
                    <a:off x="1484784" y="6453210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3" name="타원 462"/>
                  <p:cNvSpPr/>
                  <p:nvPr/>
                </p:nvSpPr>
                <p:spPr>
                  <a:xfrm>
                    <a:off x="1484784" y="6601727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4" name="타원 463"/>
                  <p:cNvSpPr/>
                  <p:nvPr/>
                </p:nvSpPr>
                <p:spPr>
                  <a:xfrm>
                    <a:off x="1484784" y="6750244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5" name="타원 464"/>
                  <p:cNvSpPr/>
                  <p:nvPr/>
                </p:nvSpPr>
                <p:spPr>
                  <a:xfrm>
                    <a:off x="1484784" y="6898761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6" name="타원 465"/>
                  <p:cNvSpPr/>
                  <p:nvPr/>
                </p:nvSpPr>
                <p:spPr>
                  <a:xfrm>
                    <a:off x="1484784" y="7047278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7" name="타원 466"/>
                  <p:cNvSpPr/>
                  <p:nvPr/>
                </p:nvSpPr>
                <p:spPr>
                  <a:xfrm>
                    <a:off x="1484784" y="7195795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8" name="타원 467"/>
                  <p:cNvSpPr/>
                  <p:nvPr/>
                </p:nvSpPr>
                <p:spPr>
                  <a:xfrm>
                    <a:off x="1484784" y="7344312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9" name="타원 468"/>
                  <p:cNvSpPr/>
                  <p:nvPr/>
                </p:nvSpPr>
                <p:spPr>
                  <a:xfrm>
                    <a:off x="1484784" y="7492829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70" name="타원 469"/>
                  <p:cNvSpPr/>
                  <p:nvPr/>
                </p:nvSpPr>
                <p:spPr>
                  <a:xfrm>
                    <a:off x="1484784" y="7641346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71" name="타원 470"/>
                  <p:cNvSpPr/>
                  <p:nvPr/>
                </p:nvSpPr>
                <p:spPr>
                  <a:xfrm>
                    <a:off x="1484784" y="7789863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72" name="타원 471"/>
                  <p:cNvSpPr/>
                  <p:nvPr/>
                </p:nvSpPr>
                <p:spPr>
                  <a:xfrm>
                    <a:off x="1484784" y="7938380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73" name="타원 472"/>
                  <p:cNvSpPr/>
                  <p:nvPr/>
                </p:nvSpPr>
                <p:spPr>
                  <a:xfrm>
                    <a:off x="1484784" y="8086897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74" name="타원 473"/>
                  <p:cNvSpPr/>
                  <p:nvPr/>
                </p:nvSpPr>
                <p:spPr>
                  <a:xfrm>
                    <a:off x="1484784" y="8235414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75" name="타원 474"/>
                  <p:cNvSpPr/>
                  <p:nvPr/>
                </p:nvSpPr>
                <p:spPr>
                  <a:xfrm>
                    <a:off x="1484784" y="8383931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76" name="타원 475"/>
                  <p:cNvSpPr/>
                  <p:nvPr/>
                </p:nvSpPr>
                <p:spPr>
                  <a:xfrm>
                    <a:off x="1484784" y="8532440"/>
                    <a:ext cx="72008" cy="72008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pic>
          <p:nvPicPr>
            <p:cNvPr id="92" name="그림 91" descr="92322adf9747d7f3109038b2724796f9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2724" y="1187624"/>
              <a:ext cx="4736528" cy="2664297"/>
            </a:xfrm>
            <a:prstGeom prst="rect">
              <a:avLst/>
            </a:prstGeom>
          </p:spPr>
        </p:pic>
        <p:grpSp>
          <p:nvGrpSpPr>
            <p:cNvPr id="367" name="그룹 366"/>
            <p:cNvGrpSpPr/>
            <p:nvPr/>
          </p:nvGrpSpPr>
          <p:grpSpPr>
            <a:xfrm>
              <a:off x="2419979" y="1788103"/>
              <a:ext cx="1694588" cy="1512168"/>
              <a:chOff x="2132856" y="1835696"/>
              <a:chExt cx="1694588" cy="1512168"/>
            </a:xfrm>
          </p:grpSpPr>
          <p:grpSp>
            <p:nvGrpSpPr>
              <p:cNvPr id="356" name="그룹 355"/>
              <p:cNvGrpSpPr/>
              <p:nvPr/>
            </p:nvGrpSpPr>
            <p:grpSpPr>
              <a:xfrm>
                <a:off x="2132856" y="1835696"/>
                <a:ext cx="1694588" cy="1479438"/>
                <a:chOff x="2132856" y="1835696"/>
                <a:chExt cx="1694588" cy="1479438"/>
              </a:xfrm>
            </p:grpSpPr>
            <p:pic>
              <p:nvPicPr>
                <p:cNvPr id="93" name="그림 92" descr="ssss.png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 l="31100" t="33463" r="34250" b="31100"/>
                <a:stretch>
                  <a:fillRect/>
                </a:stretch>
              </p:blipFill>
              <p:spPr>
                <a:xfrm>
                  <a:off x="2132856" y="2555776"/>
                  <a:ext cx="398444" cy="543334"/>
                </a:xfrm>
                <a:prstGeom prst="rect">
                  <a:avLst/>
                </a:prstGeom>
              </p:spPr>
            </p:pic>
            <p:pic>
              <p:nvPicPr>
                <p:cNvPr id="95" name="그림 94" descr="ssss.png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 l="31100" t="33463" r="34250" b="31100"/>
                <a:stretch>
                  <a:fillRect/>
                </a:stretch>
              </p:blipFill>
              <p:spPr>
                <a:xfrm flipH="1">
                  <a:off x="3140968" y="2267744"/>
                  <a:ext cx="398444" cy="543334"/>
                </a:xfrm>
                <a:prstGeom prst="rect">
                  <a:avLst/>
                </a:prstGeom>
              </p:spPr>
            </p:pic>
            <p:pic>
              <p:nvPicPr>
                <p:cNvPr id="96" name="그림 95" descr="ssss.png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 l="31100" t="33463" r="34250" b="31100"/>
                <a:stretch>
                  <a:fillRect/>
                </a:stretch>
              </p:blipFill>
              <p:spPr>
                <a:xfrm flipH="1">
                  <a:off x="2636912" y="1979712"/>
                  <a:ext cx="398444" cy="543334"/>
                </a:xfrm>
                <a:prstGeom prst="rect">
                  <a:avLst/>
                </a:prstGeom>
              </p:spPr>
            </p:pic>
            <p:pic>
              <p:nvPicPr>
                <p:cNvPr id="97" name="그림 96" descr="ssss.png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 l="31100" t="33463" r="34250" b="31100"/>
                <a:stretch>
                  <a:fillRect/>
                </a:stretch>
              </p:blipFill>
              <p:spPr>
                <a:xfrm>
                  <a:off x="2348880" y="2195736"/>
                  <a:ext cx="398444" cy="543334"/>
                </a:xfrm>
                <a:prstGeom prst="rect">
                  <a:avLst/>
                </a:prstGeom>
              </p:spPr>
            </p:pic>
            <p:pic>
              <p:nvPicPr>
                <p:cNvPr id="98" name="그림 97" descr="ssss.png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 l="31100" t="33463" r="34250" b="31100"/>
                <a:stretch>
                  <a:fillRect/>
                </a:stretch>
              </p:blipFill>
              <p:spPr>
                <a:xfrm flipH="1">
                  <a:off x="3068960" y="1835696"/>
                  <a:ext cx="398444" cy="543334"/>
                </a:xfrm>
                <a:prstGeom prst="rect">
                  <a:avLst/>
                </a:prstGeom>
              </p:spPr>
            </p:pic>
            <p:pic>
              <p:nvPicPr>
                <p:cNvPr id="99" name="그림 98" descr="ssss.png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 l="31100" t="33463" r="34250" b="31100"/>
                <a:stretch>
                  <a:fillRect/>
                </a:stretch>
              </p:blipFill>
              <p:spPr>
                <a:xfrm flipH="1">
                  <a:off x="3284984" y="2771800"/>
                  <a:ext cx="398444" cy="543334"/>
                </a:xfrm>
                <a:prstGeom prst="rect">
                  <a:avLst/>
                </a:prstGeom>
              </p:spPr>
            </p:pic>
            <p:pic>
              <p:nvPicPr>
                <p:cNvPr id="100" name="그림 99" descr="ssss.png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 l="31100" t="33463" r="34250" b="31100"/>
                <a:stretch>
                  <a:fillRect/>
                </a:stretch>
              </p:blipFill>
              <p:spPr>
                <a:xfrm flipH="1">
                  <a:off x="3429000" y="2195736"/>
                  <a:ext cx="398444" cy="543334"/>
                </a:xfrm>
                <a:prstGeom prst="rect">
                  <a:avLst/>
                </a:prstGeom>
              </p:spPr>
            </p:pic>
            <p:pic>
              <p:nvPicPr>
                <p:cNvPr id="94" name="그림 93" descr="ssss.png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 l="31100" t="33463" r="34250" b="31100"/>
                <a:stretch>
                  <a:fillRect/>
                </a:stretch>
              </p:blipFill>
              <p:spPr>
                <a:xfrm flipH="1">
                  <a:off x="2852936" y="2267744"/>
                  <a:ext cx="398444" cy="543334"/>
                </a:xfrm>
                <a:prstGeom prst="rect">
                  <a:avLst/>
                </a:prstGeom>
              </p:spPr>
            </p:pic>
            <p:pic>
              <p:nvPicPr>
                <p:cNvPr id="101" name="그림 100" descr="ssss.png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 l="31100" t="33463" r="34250" b="31100"/>
                <a:stretch>
                  <a:fillRect/>
                </a:stretch>
              </p:blipFill>
              <p:spPr>
                <a:xfrm>
                  <a:off x="2564904" y="2555776"/>
                  <a:ext cx="398444" cy="543334"/>
                </a:xfrm>
                <a:prstGeom prst="rect">
                  <a:avLst/>
                </a:prstGeom>
              </p:spPr>
            </p:pic>
          </p:grpSp>
          <p:pic>
            <p:nvPicPr>
              <p:cNvPr id="52" name="그림 51" descr="3311.png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 l="37400" t="31100" r="37400" b="31100"/>
              <a:stretch>
                <a:fillRect/>
              </a:stretch>
            </p:blipFill>
            <p:spPr>
              <a:xfrm>
                <a:off x="2996952" y="2771800"/>
                <a:ext cx="288032" cy="576064"/>
              </a:xfrm>
              <a:prstGeom prst="rect">
                <a:avLst/>
              </a:prstGeom>
            </p:spPr>
          </p:pic>
        </p:grpSp>
        <p:grpSp>
          <p:nvGrpSpPr>
            <p:cNvPr id="393" name="그룹 392"/>
            <p:cNvGrpSpPr/>
            <p:nvPr/>
          </p:nvGrpSpPr>
          <p:grpSpPr>
            <a:xfrm>
              <a:off x="2454492" y="5100472"/>
              <a:ext cx="1694588" cy="1512168"/>
              <a:chOff x="2636912" y="5148064"/>
              <a:chExt cx="1694588" cy="1512168"/>
            </a:xfrm>
          </p:grpSpPr>
          <p:grpSp>
            <p:nvGrpSpPr>
              <p:cNvPr id="382" name="그룹 355"/>
              <p:cNvGrpSpPr/>
              <p:nvPr/>
            </p:nvGrpSpPr>
            <p:grpSpPr>
              <a:xfrm>
                <a:off x="2636912" y="5148064"/>
                <a:ext cx="1694588" cy="1479438"/>
                <a:chOff x="2132856" y="1835696"/>
                <a:chExt cx="1694588" cy="1479438"/>
              </a:xfrm>
            </p:grpSpPr>
            <p:pic>
              <p:nvPicPr>
                <p:cNvPr id="384" name="그림 383" descr="ssss.png"/>
                <p:cNvPicPr>
                  <a:picLocks noChangeAspect="1"/>
                </p:cNvPicPr>
                <p:nvPr/>
              </p:nvPicPr>
              <p:blipFill>
                <a:blip r:embed="rId5" cstate="print">
                  <a:grayscl/>
                </a:blip>
                <a:srcRect l="31100" t="33463" r="34250" b="31100"/>
                <a:stretch>
                  <a:fillRect/>
                </a:stretch>
              </p:blipFill>
              <p:spPr>
                <a:xfrm>
                  <a:off x="2132856" y="2555776"/>
                  <a:ext cx="398444" cy="543334"/>
                </a:xfrm>
                <a:prstGeom prst="rect">
                  <a:avLst/>
                </a:prstGeom>
              </p:spPr>
            </p:pic>
            <p:pic>
              <p:nvPicPr>
                <p:cNvPr id="385" name="그림 384" descr="ssss.png"/>
                <p:cNvPicPr>
                  <a:picLocks noChangeAspect="1"/>
                </p:cNvPicPr>
                <p:nvPr/>
              </p:nvPicPr>
              <p:blipFill>
                <a:blip r:embed="rId5" cstate="print">
                  <a:grayscl/>
                </a:blip>
                <a:srcRect l="31100" t="33463" r="34250" b="31100"/>
                <a:stretch>
                  <a:fillRect/>
                </a:stretch>
              </p:blipFill>
              <p:spPr>
                <a:xfrm flipH="1">
                  <a:off x="3140968" y="2267744"/>
                  <a:ext cx="398444" cy="543334"/>
                </a:xfrm>
                <a:prstGeom prst="rect">
                  <a:avLst/>
                </a:prstGeom>
              </p:spPr>
            </p:pic>
            <p:pic>
              <p:nvPicPr>
                <p:cNvPr id="386" name="그림 385" descr="ssss.png"/>
                <p:cNvPicPr>
                  <a:picLocks noChangeAspect="1"/>
                </p:cNvPicPr>
                <p:nvPr/>
              </p:nvPicPr>
              <p:blipFill>
                <a:blip r:embed="rId5" cstate="print">
                  <a:grayscl/>
                </a:blip>
                <a:srcRect l="31100" t="33463" r="34250" b="31100"/>
                <a:stretch>
                  <a:fillRect/>
                </a:stretch>
              </p:blipFill>
              <p:spPr>
                <a:xfrm flipH="1">
                  <a:off x="2636912" y="1979712"/>
                  <a:ext cx="398444" cy="543334"/>
                </a:xfrm>
                <a:prstGeom prst="rect">
                  <a:avLst/>
                </a:prstGeom>
              </p:spPr>
            </p:pic>
            <p:pic>
              <p:nvPicPr>
                <p:cNvPr id="387" name="그림 386" descr="ssss.png"/>
                <p:cNvPicPr>
                  <a:picLocks noChangeAspect="1"/>
                </p:cNvPicPr>
                <p:nvPr/>
              </p:nvPicPr>
              <p:blipFill>
                <a:blip r:embed="rId5" cstate="print">
                  <a:grayscl/>
                </a:blip>
                <a:srcRect l="31100" t="33463" r="34250" b="31100"/>
                <a:stretch>
                  <a:fillRect/>
                </a:stretch>
              </p:blipFill>
              <p:spPr>
                <a:xfrm>
                  <a:off x="2348880" y="2195736"/>
                  <a:ext cx="398444" cy="543334"/>
                </a:xfrm>
                <a:prstGeom prst="rect">
                  <a:avLst/>
                </a:prstGeom>
              </p:spPr>
            </p:pic>
            <p:pic>
              <p:nvPicPr>
                <p:cNvPr id="388" name="그림 387" descr="ssss.png"/>
                <p:cNvPicPr>
                  <a:picLocks noChangeAspect="1"/>
                </p:cNvPicPr>
                <p:nvPr/>
              </p:nvPicPr>
              <p:blipFill>
                <a:blip r:embed="rId5" cstate="print">
                  <a:grayscl/>
                </a:blip>
                <a:srcRect l="31100" t="33463" r="34250" b="31100"/>
                <a:stretch>
                  <a:fillRect/>
                </a:stretch>
              </p:blipFill>
              <p:spPr>
                <a:xfrm flipH="1">
                  <a:off x="3068960" y="1835696"/>
                  <a:ext cx="398444" cy="543334"/>
                </a:xfrm>
                <a:prstGeom prst="rect">
                  <a:avLst/>
                </a:prstGeom>
              </p:spPr>
            </p:pic>
            <p:pic>
              <p:nvPicPr>
                <p:cNvPr id="389" name="그림 388" descr="ssss.png"/>
                <p:cNvPicPr>
                  <a:picLocks noChangeAspect="1"/>
                </p:cNvPicPr>
                <p:nvPr/>
              </p:nvPicPr>
              <p:blipFill>
                <a:blip r:embed="rId5" cstate="print">
                  <a:grayscl/>
                </a:blip>
                <a:srcRect l="31100" t="33463" r="34250" b="31100"/>
                <a:stretch>
                  <a:fillRect/>
                </a:stretch>
              </p:blipFill>
              <p:spPr>
                <a:xfrm flipH="1">
                  <a:off x="3284984" y="2771800"/>
                  <a:ext cx="398444" cy="543334"/>
                </a:xfrm>
                <a:prstGeom prst="rect">
                  <a:avLst/>
                </a:prstGeom>
              </p:spPr>
            </p:pic>
            <p:pic>
              <p:nvPicPr>
                <p:cNvPr id="390" name="그림 389" descr="ssss.png"/>
                <p:cNvPicPr>
                  <a:picLocks noChangeAspect="1"/>
                </p:cNvPicPr>
                <p:nvPr/>
              </p:nvPicPr>
              <p:blipFill>
                <a:blip r:embed="rId5" cstate="print">
                  <a:grayscl/>
                </a:blip>
                <a:srcRect l="31100" t="33463" r="34250" b="31100"/>
                <a:stretch>
                  <a:fillRect/>
                </a:stretch>
              </p:blipFill>
              <p:spPr>
                <a:xfrm flipH="1">
                  <a:off x="3429000" y="2195736"/>
                  <a:ext cx="398444" cy="543334"/>
                </a:xfrm>
                <a:prstGeom prst="rect">
                  <a:avLst/>
                </a:prstGeom>
              </p:spPr>
            </p:pic>
            <p:pic>
              <p:nvPicPr>
                <p:cNvPr id="391" name="그림 390" descr="ssss.png"/>
                <p:cNvPicPr>
                  <a:picLocks noChangeAspect="1"/>
                </p:cNvPicPr>
                <p:nvPr/>
              </p:nvPicPr>
              <p:blipFill>
                <a:blip r:embed="rId5" cstate="print">
                  <a:grayscl/>
                </a:blip>
                <a:srcRect l="31100" t="33463" r="34250" b="31100"/>
                <a:stretch>
                  <a:fillRect/>
                </a:stretch>
              </p:blipFill>
              <p:spPr>
                <a:xfrm flipH="1">
                  <a:off x="2852936" y="2267744"/>
                  <a:ext cx="398444" cy="543334"/>
                </a:xfrm>
                <a:prstGeom prst="rect">
                  <a:avLst/>
                </a:prstGeom>
              </p:spPr>
            </p:pic>
            <p:pic>
              <p:nvPicPr>
                <p:cNvPr id="392" name="그림 391" descr="ssss.png"/>
                <p:cNvPicPr>
                  <a:picLocks noChangeAspect="1"/>
                </p:cNvPicPr>
                <p:nvPr/>
              </p:nvPicPr>
              <p:blipFill>
                <a:blip r:embed="rId5" cstate="print">
                  <a:grayscl/>
                </a:blip>
                <a:srcRect l="31100" t="33463" r="34250" b="31100"/>
                <a:stretch>
                  <a:fillRect/>
                </a:stretch>
              </p:blipFill>
              <p:spPr>
                <a:xfrm>
                  <a:off x="2564904" y="2555776"/>
                  <a:ext cx="398444" cy="543334"/>
                </a:xfrm>
                <a:prstGeom prst="rect">
                  <a:avLst/>
                </a:prstGeom>
              </p:spPr>
            </p:pic>
          </p:grpSp>
          <p:pic>
            <p:nvPicPr>
              <p:cNvPr id="383" name="그림 382" descr="3311.png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 l="37400" t="31100" r="37400" b="31100"/>
              <a:stretch>
                <a:fillRect/>
              </a:stretch>
            </p:blipFill>
            <p:spPr>
              <a:xfrm>
                <a:off x="3501008" y="6084168"/>
                <a:ext cx="288032" cy="576064"/>
              </a:xfrm>
              <a:prstGeom prst="rect">
                <a:avLst/>
              </a:prstGeom>
            </p:spPr>
          </p:pic>
        </p:grpSp>
        <p:grpSp>
          <p:nvGrpSpPr>
            <p:cNvPr id="527" name="그룹 526"/>
            <p:cNvGrpSpPr/>
            <p:nvPr/>
          </p:nvGrpSpPr>
          <p:grpSpPr>
            <a:xfrm>
              <a:off x="1190731" y="1331640"/>
              <a:ext cx="4298008" cy="2412109"/>
              <a:chOff x="1219224" y="1331640"/>
              <a:chExt cx="4298008" cy="2412109"/>
            </a:xfrm>
          </p:grpSpPr>
          <p:grpSp>
            <p:nvGrpSpPr>
              <p:cNvPr id="410" name="그룹 49"/>
              <p:cNvGrpSpPr/>
              <p:nvPr/>
            </p:nvGrpSpPr>
            <p:grpSpPr>
              <a:xfrm>
                <a:off x="4459584" y="2591621"/>
                <a:ext cx="629836" cy="1005232"/>
                <a:chOff x="4593828" y="6228184"/>
                <a:chExt cx="629836" cy="1005232"/>
              </a:xfrm>
            </p:grpSpPr>
            <p:sp>
              <p:nvSpPr>
                <p:cNvPr id="417" name="육각형 416"/>
                <p:cNvSpPr/>
                <p:nvPr/>
              </p:nvSpPr>
              <p:spPr>
                <a:xfrm rot="5400000">
                  <a:off x="4732262" y="6576852"/>
                  <a:ext cx="357160" cy="307896"/>
                </a:xfrm>
                <a:prstGeom prst="hexagon">
                  <a:avLst/>
                </a:prstGeom>
                <a:solidFill>
                  <a:schemeClr val="tx1">
                    <a:alpha val="65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8" name="육각형 417"/>
                <p:cNvSpPr/>
                <p:nvPr/>
              </p:nvSpPr>
              <p:spPr>
                <a:xfrm rot="5400000">
                  <a:off x="4891136" y="6252816"/>
                  <a:ext cx="357160" cy="307896"/>
                </a:xfrm>
                <a:prstGeom prst="hexagon">
                  <a:avLst/>
                </a:prstGeom>
                <a:solidFill>
                  <a:schemeClr val="tx1">
                    <a:alpha val="65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9" name="육각형 418"/>
                <p:cNvSpPr/>
                <p:nvPr/>
              </p:nvSpPr>
              <p:spPr>
                <a:xfrm rot="5400000">
                  <a:off x="4569196" y="6900888"/>
                  <a:ext cx="357160" cy="307896"/>
                </a:xfrm>
                <a:prstGeom prst="hexagon">
                  <a:avLst/>
                </a:prstGeom>
                <a:solidFill>
                  <a:schemeClr val="tx1">
                    <a:alpha val="65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12" name="육각형 411"/>
              <p:cNvSpPr/>
              <p:nvPr/>
            </p:nvSpPr>
            <p:spPr>
              <a:xfrm rot="5400000">
                <a:off x="4923911" y="3135406"/>
                <a:ext cx="576064" cy="496606"/>
              </a:xfrm>
              <a:prstGeom prst="hexagon">
                <a:avLst/>
              </a:prstGeom>
              <a:solidFill>
                <a:schemeClr val="tx1">
                  <a:alpha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13" name="그룹 46"/>
              <p:cNvGrpSpPr/>
              <p:nvPr/>
            </p:nvGrpSpPr>
            <p:grpSpPr>
              <a:xfrm>
                <a:off x="1219224" y="3095677"/>
                <a:ext cx="558682" cy="648072"/>
                <a:chOff x="1268760" y="6732240"/>
                <a:chExt cx="558682" cy="648072"/>
              </a:xfrm>
            </p:grpSpPr>
            <p:sp>
              <p:nvSpPr>
                <p:cNvPr id="415" name="육각형 414"/>
                <p:cNvSpPr/>
                <p:nvPr/>
              </p:nvSpPr>
              <p:spPr>
                <a:xfrm rot="5400000">
                  <a:off x="1224065" y="6776935"/>
                  <a:ext cx="648072" cy="558682"/>
                </a:xfrm>
                <a:prstGeom prst="hexagon">
                  <a:avLst/>
                </a:prstGeom>
                <a:solidFill>
                  <a:schemeClr val="tx1">
                    <a:alpha val="65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6" name="타원 415"/>
                <p:cNvSpPr/>
                <p:nvPr/>
              </p:nvSpPr>
              <p:spPr>
                <a:xfrm>
                  <a:off x="1404085" y="6912260"/>
                  <a:ext cx="288032" cy="28803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  <a:alpha val="47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2" name="그룹 521"/>
              <p:cNvGrpSpPr/>
              <p:nvPr/>
            </p:nvGrpSpPr>
            <p:grpSpPr>
              <a:xfrm>
                <a:off x="1219224" y="1835696"/>
                <a:ext cx="277498" cy="997577"/>
                <a:chOff x="1052736" y="1835696"/>
                <a:chExt cx="277498" cy="997577"/>
              </a:xfrm>
            </p:grpSpPr>
            <p:grpSp>
              <p:nvGrpSpPr>
                <p:cNvPr id="519" name="그룹 518"/>
                <p:cNvGrpSpPr/>
                <p:nvPr/>
              </p:nvGrpSpPr>
              <p:grpSpPr>
                <a:xfrm>
                  <a:off x="1052736" y="2555776"/>
                  <a:ext cx="277498" cy="277497"/>
                  <a:chOff x="980728" y="2555776"/>
                  <a:chExt cx="277498" cy="277497"/>
                </a:xfrm>
              </p:grpSpPr>
              <p:sp>
                <p:nvSpPr>
                  <p:cNvPr id="490" name="타원 489"/>
                  <p:cNvSpPr/>
                  <p:nvPr/>
                </p:nvSpPr>
                <p:spPr>
                  <a:xfrm>
                    <a:off x="980728" y="2555776"/>
                    <a:ext cx="277498" cy="277497"/>
                  </a:xfrm>
                  <a:prstGeom prst="ellipse">
                    <a:avLst/>
                  </a:prstGeom>
                  <a:solidFill>
                    <a:schemeClr val="tx1">
                      <a:alpha val="34000"/>
                    </a:schemeClr>
                  </a:solidFill>
                  <a:ln w="190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491" name="그림 490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lum bright="70000" contrast="-70000"/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09774" y="2584821"/>
                    <a:ext cx="219407" cy="21940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20" name="그룹 519"/>
                <p:cNvGrpSpPr/>
                <p:nvPr/>
              </p:nvGrpSpPr>
              <p:grpSpPr>
                <a:xfrm>
                  <a:off x="1052736" y="2195736"/>
                  <a:ext cx="277498" cy="277497"/>
                  <a:chOff x="1052736" y="2195736"/>
                  <a:chExt cx="277498" cy="277497"/>
                </a:xfrm>
              </p:grpSpPr>
              <p:sp>
                <p:nvSpPr>
                  <p:cNvPr id="488" name="타원 487"/>
                  <p:cNvSpPr/>
                  <p:nvPr/>
                </p:nvSpPr>
                <p:spPr>
                  <a:xfrm>
                    <a:off x="1052736" y="2195736"/>
                    <a:ext cx="277498" cy="277497"/>
                  </a:xfrm>
                  <a:prstGeom prst="ellipse">
                    <a:avLst/>
                  </a:prstGeom>
                  <a:solidFill>
                    <a:schemeClr val="tx1">
                      <a:alpha val="34000"/>
                    </a:schemeClr>
                  </a:solidFill>
                  <a:ln w="190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489" name="그림 488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lum bright="70000" contrast="-70000"/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84741" y="2227740"/>
                    <a:ext cx="213490" cy="21348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21" name="그룹 520"/>
                <p:cNvGrpSpPr/>
                <p:nvPr/>
              </p:nvGrpSpPr>
              <p:grpSpPr>
                <a:xfrm>
                  <a:off x="1052736" y="1835696"/>
                  <a:ext cx="277498" cy="277497"/>
                  <a:chOff x="1052736" y="1835696"/>
                  <a:chExt cx="277498" cy="277497"/>
                </a:xfrm>
              </p:grpSpPr>
              <p:sp>
                <p:nvSpPr>
                  <p:cNvPr id="486" name="타원 485"/>
                  <p:cNvSpPr/>
                  <p:nvPr/>
                </p:nvSpPr>
                <p:spPr>
                  <a:xfrm>
                    <a:off x="1052736" y="1835696"/>
                    <a:ext cx="277498" cy="277497"/>
                  </a:xfrm>
                  <a:prstGeom prst="ellipse">
                    <a:avLst/>
                  </a:prstGeom>
                  <a:solidFill>
                    <a:schemeClr val="tx1">
                      <a:alpha val="34000"/>
                    </a:schemeClr>
                  </a:solidFill>
                  <a:ln w="190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487" name="그림 486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lum bright="70000" contrast="-70000"/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97961" y="1880921"/>
                    <a:ext cx="187048" cy="18704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18" name="그룹 517"/>
              <p:cNvGrpSpPr/>
              <p:nvPr/>
            </p:nvGrpSpPr>
            <p:grpSpPr>
              <a:xfrm>
                <a:off x="1219224" y="1331640"/>
                <a:ext cx="864096" cy="357708"/>
                <a:chOff x="1052736" y="1331640"/>
                <a:chExt cx="1152128" cy="476944"/>
              </a:xfrm>
            </p:grpSpPr>
            <p:sp>
              <p:nvSpPr>
                <p:cNvPr id="493" name="직사각형 492"/>
                <p:cNvSpPr/>
                <p:nvPr/>
              </p:nvSpPr>
              <p:spPr>
                <a:xfrm>
                  <a:off x="1052736" y="1331640"/>
                  <a:ext cx="1152128" cy="86260"/>
                </a:xfrm>
                <a:prstGeom prst="rect">
                  <a:avLst/>
                </a:prstGeom>
                <a:solidFill>
                  <a:srgbClr val="FF5050"/>
                </a:solidFill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00" b="1" dirty="0" smtClean="0"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HP</a:t>
                  </a:r>
                  <a:endParaRPr lang="ko-KR" altLang="en-US" sz="400" b="1" dirty="0"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  <p:sp>
              <p:nvSpPr>
                <p:cNvPr id="494" name="직사각형 493"/>
                <p:cNvSpPr/>
                <p:nvPr/>
              </p:nvSpPr>
              <p:spPr>
                <a:xfrm>
                  <a:off x="1052736" y="1443425"/>
                  <a:ext cx="1152128" cy="86260"/>
                </a:xfrm>
                <a:prstGeom prst="rect">
                  <a:avLst/>
                </a:prstGeom>
                <a:solidFill>
                  <a:srgbClr val="FFC000"/>
                </a:solidFill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00" b="1" dirty="0"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FP</a:t>
                  </a:r>
                  <a:endParaRPr lang="ko-KR" altLang="en-US" sz="400" b="1" dirty="0"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  <p:grpSp>
              <p:nvGrpSpPr>
                <p:cNvPr id="496" name="그룹 49"/>
                <p:cNvGrpSpPr/>
                <p:nvPr/>
              </p:nvGrpSpPr>
              <p:grpSpPr>
                <a:xfrm>
                  <a:off x="1052736" y="1619672"/>
                  <a:ext cx="195530" cy="188912"/>
                  <a:chOff x="3019067" y="2213768"/>
                  <a:chExt cx="195530" cy="188912"/>
                </a:xfrm>
              </p:grpSpPr>
              <p:sp>
                <p:nvSpPr>
                  <p:cNvPr id="505" name="직사각형 504"/>
                  <p:cNvSpPr/>
                  <p:nvPr/>
                </p:nvSpPr>
                <p:spPr>
                  <a:xfrm>
                    <a:off x="3019067" y="2213768"/>
                    <a:ext cx="195530" cy="188912"/>
                  </a:xfrm>
                  <a:prstGeom prst="rect">
                    <a:avLst/>
                  </a:prstGeom>
                  <a:solidFill>
                    <a:schemeClr val="tx1">
                      <a:alpha val="5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506" name="그림 505"/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lum bright="70000" contrast="-70000"/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35841" y="2227233"/>
                    <a:ext cx="161983" cy="16198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97" name="그룹 50"/>
                <p:cNvGrpSpPr/>
                <p:nvPr/>
              </p:nvGrpSpPr>
              <p:grpSpPr>
                <a:xfrm>
                  <a:off x="1319604" y="1619672"/>
                  <a:ext cx="195530" cy="188912"/>
                  <a:chOff x="3285935" y="2213768"/>
                  <a:chExt cx="195530" cy="188912"/>
                </a:xfrm>
              </p:grpSpPr>
              <p:sp>
                <p:nvSpPr>
                  <p:cNvPr id="498" name="직사각형 497"/>
                  <p:cNvSpPr/>
                  <p:nvPr/>
                </p:nvSpPr>
                <p:spPr>
                  <a:xfrm>
                    <a:off x="3285935" y="2213768"/>
                    <a:ext cx="195530" cy="188912"/>
                  </a:xfrm>
                  <a:prstGeom prst="rect">
                    <a:avLst/>
                  </a:prstGeom>
                  <a:solidFill>
                    <a:schemeClr val="tx1">
                      <a:alpha val="5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504" name="그림 503"/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lum bright="70000" contrast="-70000"/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10491" y="2235015"/>
                    <a:ext cx="146419" cy="146419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17" name="그룹 516"/>
              <p:cNvGrpSpPr/>
              <p:nvPr/>
            </p:nvGrpSpPr>
            <p:grpSpPr>
              <a:xfrm>
                <a:off x="4246372" y="1331640"/>
                <a:ext cx="1213874" cy="504056"/>
                <a:chOff x="4083561" y="1259632"/>
                <a:chExt cx="1505679" cy="625227"/>
              </a:xfrm>
            </p:grpSpPr>
            <p:sp>
              <p:nvSpPr>
                <p:cNvPr id="509" name="직사각형 508"/>
                <p:cNvSpPr/>
                <p:nvPr/>
              </p:nvSpPr>
              <p:spPr>
                <a:xfrm>
                  <a:off x="4733073" y="1259632"/>
                  <a:ext cx="856167" cy="625227"/>
                </a:xfrm>
                <a:prstGeom prst="rect">
                  <a:avLst/>
                </a:prstGeom>
                <a:solidFill>
                  <a:schemeClr val="tx1">
                    <a:alpha val="79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00" b="1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13" name="눈물 방울 512"/>
                <p:cNvSpPr/>
                <p:nvPr/>
              </p:nvSpPr>
              <p:spPr>
                <a:xfrm rot="10800000">
                  <a:off x="5013176" y="1331640"/>
                  <a:ext cx="374890" cy="374890"/>
                </a:xfrm>
                <a:prstGeom prst="teardrop">
                  <a:avLst>
                    <a:gd name="adj" fmla="val 113523"/>
                  </a:avLst>
                </a:prstGeom>
                <a:solidFill>
                  <a:schemeClr val="tx1">
                    <a:lumMod val="65000"/>
                    <a:lumOff val="35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14" name="그림 513"/>
                <p:cNvPicPr>
                  <a:picLocks noChangeAspect="1"/>
                </p:cNvPicPr>
                <p:nvPr/>
              </p:nvPicPr>
              <p:blipFill>
                <a:blip r:embed="rId12" cstate="print">
                  <a:lum bright="70000" contrast="-70000"/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7343" y="1619486"/>
                  <a:ext cx="118672" cy="118672"/>
                </a:xfrm>
                <a:prstGeom prst="rect">
                  <a:avLst/>
                </a:prstGeom>
              </p:spPr>
            </p:pic>
            <p:sp>
              <p:nvSpPr>
                <p:cNvPr id="515" name="모서리가 둥근 직사각형 514"/>
                <p:cNvSpPr/>
                <p:nvPr/>
              </p:nvSpPr>
              <p:spPr>
                <a:xfrm>
                  <a:off x="5290348" y="1511658"/>
                  <a:ext cx="40831" cy="40600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6" name="직사각형 515"/>
                <p:cNvSpPr/>
                <p:nvPr/>
              </p:nvSpPr>
              <p:spPr>
                <a:xfrm>
                  <a:off x="4083561" y="1263772"/>
                  <a:ext cx="644107" cy="211884"/>
                </a:xfrm>
                <a:prstGeom prst="rect">
                  <a:avLst/>
                </a:prstGeom>
                <a:solidFill>
                  <a:schemeClr val="tx1">
                    <a:alpha val="79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500" b="1" dirty="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F</a:t>
                  </a:r>
                  <a:r>
                    <a:rPr lang="en-US" altLang="ko-KR" sz="500" b="1" dirty="0" smtClean="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ield Name</a:t>
                  </a:r>
                  <a:endParaRPr lang="ko-KR" altLang="en-US" sz="500" b="1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  <p:sp>
              <p:nvSpPr>
                <p:cNvPr id="512" name="모서리가 둥근 직사각형 511"/>
                <p:cNvSpPr/>
                <p:nvPr/>
              </p:nvSpPr>
              <p:spPr>
                <a:xfrm>
                  <a:off x="5346829" y="1438690"/>
                  <a:ext cx="40831" cy="40600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1" name="모서리가 둥근 직사각형 510"/>
                <p:cNvSpPr/>
                <p:nvPr/>
              </p:nvSpPr>
              <p:spPr>
                <a:xfrm>
                  <a:off x="5346829" y="1599186"/>
                  <a:ext cx="40831" cy="40600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3" name="그룹 522"/>
              <p:cNvGrpSpPr/>
              <p:nvPr/>
            </p:nvGrpSpPr>
            <p:grpSpPr>
              <a:xfrm>
                <a:off x="4499984" y="1979713"/>
                <a:ext cx="1017248" cy="504056"/>
                <a:chOff x="8338335" y="3589060"/>
                <a:chExt cx="1161264" cy="607971"/>
              </a:xfrm>
            </p:grpSpPr>
            <p:sp>
              <p:nvSpPr>
                <p:cNvPr id="524" name="직사각형 523"/>
                <p:cNvSpPr/>
                <p:nvPr/>
              </p:nvSpPr>
              <p:spPr>
                <a:xfrm>
                  <a:off x="8338336" y="3589060"/>
                  <a:ext cx="1161263" cy="154305"/>
                </a:xfrm>
                <a:prstGeom prst="rect">
                  <a:avLst/>
                </a:prstGeom>
                <a:solidFill>
                  <a:schemeClr val="tx1"/>
                </a:solidFill>
                <a:ln w="63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 dirty="0" smtClean="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Quest (1)     </a:t>
                  </a:r>
                  <a:r>
                    <a:rPr lang="en-US" altLang="ko-KR" sz="600" b="1" dirty="0" smtClean="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  </a:t>
                  </a:r>
                  <a:r>
                    <a:rPr lang="en-US" altLang="ko-KR" sz="600" b="1" dirty="0" smtClean="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1/2</a:t>
                  </a:r>
                  <a:endParaRPr lang="ko-KR" altLang="en-US" sz="600" b="1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  <p:sp>
              <p:nvSpPr>
                <p:cNvPr id="525" name="직사각형 524"/>
                <p:cNvSpPr/>
                <p:nvPr/>
              </p:nvSpPr>
              <p:spPr>
                <a:xfrm>
                  <a:off x="8338336" y="3815893"/>
                  <a:ext cx="1161263" cy="154305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 dirty="0" smtClean="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Quest (2)     </a:t>
                  </a:r>
                  <a:r>
                    <a:rPr lang="en-US" altLang="ko-KR" sz="600" b="1" dirty="0" smtClean="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  </a:t>
                  </a:r>
                  <a:r>
                    <a:rPr lang="en-US" altLang="ko-KR" sz="600" b="1" dirty="0" smtClean="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2/3</a:t>
                  </a:r>
                  <a:endParaRPr lang="ko-KR" altLang="en-US" sz="600" b="1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  <p:sp>
              <p:nvSpPr>
                <p:cNvPr id="526" name="직사각형 525"/>
                <p:cNvSpPr/>
                <p:nvPr/>
              </p:nvSpPr>
              <p:spPr>
                <a:xfrm>
                  <a:off x="8338335" y="4042726"/>
                  <a:ext cx="1161263" cy="154305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 dirty="0" smtClean="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Quest (3)    </a:t>
                  </a:r>
                  <a:r>
                    <a:rPr lang="en-US" altLang="ko-KR" sz="600" b="1" dirty="0" smtClean="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   </a:t>
                  </a:r>
                  <a:r>
                    <a:rPr lang="ko-KR" altLang="en-US" sz="600" b="1" dirty="0" smtClean="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solidFill>
                        <a:srgbClr val="FFFF00"/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완료</a:t>
                  </a:r>
                  <a:endParaRPr lang="ko-KR" altLang="en-US" sz="600" b="1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rgbClr val="FFFF00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</p:grpSp>
        </p:grpSp>
        <p:grpSp>
          <p:nvGrpSpPr>
            <p:cNvPr id="529" name="그룹 528"/>
            <p:cNvGrpSpPr/>
            <p:nvPr/>
          </p:nvGrpSpPr>
          <p:grpSpPr>
            <a:xfrm>
              <a:off x="1225244" y="4650502"/>
              <a:ext cx="4298008" cy="2412109"/>
              <a:chOff x="1219224" y="1331640"/>
              <a:chExt cx="4298008" cy="2412109"/>
            </a:xfrm>
          </p:grpSpPr>
          <p:grpSp>
            <p:nvGrpSpPr>
              <p:cNvPr id="530" name="그룹 49"/>
              <p:cNvGrpSpPr/>
              <p:nvPr/>
            </p:nvGrpSpPr>
            <p:grpSpPr>
              <a:xfrm>
                <a:off x="4459584" y="2591621"/>
                <a:ext cx="629836" cy="1005232"/>
                <a:chOff x="4593828" y="6228184"/>
                <a:chExt cx="629836" cy="1005232"/>
              </a:xfrm>
            </p:grpSpPr>
            <p:sp>
              <p:nvSpPr>
                <p:cNvPr id="566" name="육각형 565"/>
                <p:cNvSpPr/>
                <p:nvPr/>
              </p:nvSpPr>
              <p:spPr>
                <a:xfrm rot="5400000">
                  <a:off x="4732262" y="6576852"/>
                  <a:ext cx="357160" cy="307896"/>
                </a:xfrm>
                <a:prstGeom prst="hexagon">
                  <a:avLst/>
                </a:prstGeom>
                <a:solidFill>
                  <a:schemeClr val="tx1">
                    <a:alpha val="65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7" name="육각형 566"/>
                <p:cNvSpPr/>
                <p:nvPr/>
              </p:nvSpPr>
              <p:spPr>
                <a:xfrm rot="5400000">
                  <a:off x="4891136" y="6252816"/>
                  <a:ext cx="357160" cy="307896"/>
                </a:xfrm>
                <a:prstGeom prst="hexagon">
                  <a:avLst/>
                </a:prstGeom>
                <a:solidFill>
                  <a:schemeClr val="tx1">
                    <a:alpha val="65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8" name="육각형 567"/>
                <p:cNvSpPr/>
                <p:nvPr/>
              </p:nvSpPr>
              <p:spPr>
                <a:xfrm rot="5400000">
                  <a:off x="4569196" y="6900888"/>
                  <a:ext cx="357160" cy="307896"/>
                </a:xfrm>
                <a:prstGeom prst="hexagon">
                  <a:avLst/>
                </a:prstGeom>
                <a:solidFill>
                  <a:schemeClr val="tx1">
                    <a:alpha val="65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31" name="육각형 530"/>
              <p:cNvSpPr/>
              <p:nvPr/>
            </p:nvSpPr>
            <p:spPr>
              <a:xfrm rot="5400000">
                <a:off x="4923911" y="3135406"/>
                <a:ext cx="576064" cy="496606"/>
              </a:xfrm>
              <a:prstGeom prst="hexagon">
                <a:avLst/>
              </a:prstGeom>
              <a:solidFill>
                <a:schemeClr val="tx1">
                  <a:alpha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32" name="그룹 46"/>
              <p:cNvGrpSpPr/>
              <p:nvPr/>
            </p:nvGrpSpPr>
            <p:grpSpPr>
              <a:xfrm>
                <a:off x="1219224" y="3095677"/>
                <a:ext cx="558682" cy="648072"/>
                <a:chOff x="1268760" y="6732240"/>
                <a:chExt cx="558682" cy="648072"/>
              </a:xfrm>
            </p:grpSpPr>
            <p:sp>
              <p:nvSpPr>
                <p:cNvPr id="564" name="육각형 563"/>
                <p:cNvSpPr/>
                <p:nvPr/>
              </p:nvSpPr>
              <p:spPr>
                <a:xfrm rot="5400000">
                  <a:off x="1224065" y="6776935"/>
                  <a:ext cx="648072" cy="558682"/>
                </a:xfrm>
                <a:prstGeom prst="hexagon">
                  <a:avLst/>
                </a:prstGeom>
                <a:solidFill>
                  <a:schemeClr val="tx1">
                    <a:alpha val="65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5" name="타원 564"/>
                <p:cNvSpPr/>
                <p:nvPr/>
              </p:nvSpPr>
              <p:spPr>
                <a:xfrm>
                  <a:off x="1404085" y="6912260"/>
                  <a:ext cx="288032" cy="28803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  <a:alpha val="47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3" name="그룹 521"/>
              <p:cNvGrpSpPr/>
              <p:nvPr/>
            </p:nvGrpSpPr>
            <p:grpSpPr>
              <a:xfrm>
                <a:off x="1219224" y="1835696"/>
                <a:ext cx="277498" cy="997577"/>
                <a:chOff x="1052736" y="1835696"/>
                <a:chExt cx="277498" cy="997577"/>
              </a:xfrm>
            </p:grpSpPr>
            <p:grpSp>
              <p:nvGrpSpPr>
                <p:cNvPr id="555" name="그룹 518"/>
                <p:cNvGrpSpPr/>
                <p:nvPr/>
              </p:nvGrpSpPr>
              <p:grpSpPr>
                <a:xfrm>
                  <a:off x="1052736" y="2555776"/>
                  <a:ext cx="277498" cy="277497"/>
                  <a:chOff x="980728" y="2555776"/>
                  <a:chExt cx="277498" cy="277497"/>
                </a:xfrm>
              </p:grpSpPr>
              <p:sp>
                <p:nvSpPr>
                  <p:cNvPr id="562" name="타원 561"/>
                  <p:cNvSpPr/>
                  <p:nvPr/>
                </p:nvSpPr>
                <p:spPr>
                  <a:xfrm>
                    <a:off x="980728" y="2555776"/>
                    <a:ext cx="277498" cy="277497"/>
                  </a:xfrm>
                  <a:prstGeom prst="ellipse">
                    <a:avLst/>
                  </a:prstGeom>
                  <a:solidFill>
                    <a:schemeClr val="tx1">
                      <a:alpha val="34000"/>
                    </a:schemeClr>
                  </a:solidFill>
                  <a:ln w="190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563" name="그림 562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lum bright="70000" contrast="-70000"/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09774" y="2584821"/>
                    <a:ext cx="219407" cy="21940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56" name="그룹 519"/>
                <p:cNvGrpSpPr/>
                <p:nvPr/>
              </p:nvGrpSpPr>
              <p:grpSpPr>
                <a:xfrm>
                  <a:off x="1052736" y="2195736"/>
                  <a:ext cx="277498" cy="277497"/>
                  <a:chOff x="1052736" y="2195736"/>
                  <a:chExt cx="277498" cy="277497"/>
                </a:xfrm>
              </p:grpSpPr>
              <p:sp>
                <p:nvSpPr>
                  <p:cNvPr id="560" name="타원 559"/>
                  <p:cNvSpPr/>
                  <p:nvPr/>
                </p:nvSpPr>
                <p:spPr>
                  <a:xfrm>
                    <a:off x="1052736" y="2195736"/>
                    <a:ext cx="277498" cy="277497"/>
                  </a:xfrm>
                  <a:prstGeom prst="ellipse">
                    <a:avLst/>
                  </a:prstGeom>
                  <a:solidFill>
                    <a:schemeClr val="tx1">
                      <a:alpha val="34000"/>
                    </a:schemeClr>
                  </a:solidFill>
                  <a:ln w="190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561" name="그림 560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lum bright="70000" contrast="-70000"/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84741" y="2227740"/>
                    <a:ext cx="213490" cy="21348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57" name="그룹 520"/>
                <p:cNvGrpSpPr/>
                <p:nvPr/>
              </p:nvGrpSpPr>
              <p:grpSpPr>
                <a:xfrm>
                  <a:off x="1052736" y="1835696"/>
                  <a:ext cx="277498" cy="277497"/>
                  <a:chOff x="1052736" y="1835696"/>
                  <a:chExt cx="277498" cy="277497"/>
                </a:xfrm>
              </p:grpSpPr>
              <p:sp>
                <p:nvSpPr>
                  <p:cNvPr id="558" name="타원 557"/>
                  <p:cNvSpPr/>
                  <p:nvPr/>
                </p:nvSpPr>
                <p:spPr>
                  <a:xfrm>
                    <a:off x="1052736" y="1835696"/>
                    <a:ext cx="277498" cy="277497"/>
                  </a:xfrm>
                  <a:prstGeom prst="ellipse">
                    <a:avLst/>
                  </a:prstGeom>
                  <a:solidFill>
                    <a:schemeClr val="tx1">
                      <a:alpha val="34000"/>
                    </a:schemeClr>
                  </a:solidFill>
                  <a:ln w="190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559" name="그림 558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lum bright="70000" contrast="-70000"/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97961" y="1880921"/>
                    <a:ext cx="187048" cy="18704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34" name="그룹 517"/>
              <p:cNvGrpSpPr/>
              <p:nvPr/>
            </p:nvGrpSpPr>
            <p:grpSpPr>
              <a:xfrm>
                <a:off x="1219224" y="1331640"/>
                <a:ext cx="864096" cy="357708"/>
                <a:chOff x="1052736" y="1331640"/>
                <a:chExt cx="1152128" cy="476944"/>
              </a:xfrm>
            </p:grpSpPr>
            <p:sp>
              <p:nvSpPr>
                <p:cNvPr id="547" name="직사각형 546"/>
                <p:cNvSpPr/>
                <p:nvPr/>
              </p:nvSpPr>
              <p:spPr>
                <a:xfrm>
                  <a:off x="1052736" y="1331640"/>
                  <a:ext cx="1152128" cy="86260"/>
                </a:xfrm>
                <a:prstGeom prst="rect">
                  <a:avLst/>
                </a:prstGeom>
                <a:solidFill>
                  <a:srgbClr val="FF5050"/>
                </a:solidFill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00" b="1" dirty="0" smtClean="0"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HP</a:t>
                  </a:r>
                  <a:endParaRPr lang="ko-KR" altLang="en-US" sz="400" b="1" dirty="0"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  <p:sp>
              <p:nvSpPr>
                <p:cNvPr id="548" name="직사각형 547"/>
                <p:cNvSpPr/>
                <p:nvPr/>
              </p:nvSpPr>
              <p:spPr>
                <a:xfrm>
                  <a:off x="1052736" y="1443425"/>
                  <a:ext cx="1152128" cy="86260"/>
                </a:xfrm>
                <a:prstGeom prst="rect">
                  <a:avLst/>
                </a:prstGeom>
                <a:solidFill>
                  <a:srgbClr val="FFC000"/>
                </a:solidFill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00" b="1" dirty="0"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FP</a:t>
                  </a:r>
                  <a:endParaRPr lang="ko-KR" altLang="en-US" sz="400" b="1" dirty="0"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  <p:grpSp>
              <p:nvGrpSpPr>
                <p:cNvPr id="549" name="그룹 49"/>
                <p:cNvGrpSpPr/>
                <p:nvPr/>
              </p:nvGrpSpPr>
              <p:grpSpPr>
                <a:xfrm>
                  <a:off x="1052736" y="1619672"/>
                  <a:ext cx="195530" cy="188912"/>
                  <a:chOff x="3019067" y="2213768"/>
                  <a:chExt cx="195530" cy="188912"/>
                </a:xfrm>
              </p:grpSpPr>
              <p:sp>
                <p:nvSpPr>
                  <p:cNvPr id="553" name="직사각형 552"/>
                  <p:cNvSpPr/>
                  <p:nvPr/>
                </p:nvSpPr>
                <p:spPr>
                  <a:xfrm>
                    <a:off x="3019067" y="2213768"/>
                    <a:ext cx="195530" cy="188912"/>
                  </a:xfrm>
                  <a:prstGeom prst="rect">
                    <a:avLst/>
                  </a:prstGeom>
                  <a:solidFill>
                    <a:schemeClr val="tx1">
                      <a:alpha val="5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554" name="그림 553"/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lum bright="70000" contrast="-70000"/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35841" y="2227233"/>
                    <a:ext cx="161983" cy="16198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50" name="그룹 50"/>
                <p:cNvGrpSpPr/>
                <p:nvPr/>
              </p:nvGrpSpPr>
              <p:grpSpPr>
                <a:xfrm>
                  <a:off x="1319604" y="1619672"/>
                  <a:ext cx="195530" cy="188912"/>
                  <a:chOff x="3285935" y="2213768"/>
                  <a:chExt cx="195530" cy="188912"/>
                </a:xfrm>
              </p:grpSpPr>
              <p:sp>
                <p:nvSpPr>
                  <p:cNvPr id="551" name="직사각형 550"/>
                  <p:cNvSpPr/>
                  <p:nvPr/>
                </p:nvSpPr>
                <p:spPr>
                  <a:xfrm>
                    <a:off x="3285935" y="2213768"/>
                    <a:ext cx="195530" cy="188912"/>
                  </a:xfrm>
                  <a:prstGeom prst="rect">
                    <a:avLst/>
                  </a:prstGeom>
                  <a:solidFill>
                    <a:schemeClr val="tx1">
                      <a:alpha val="5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552" name="그림 551"/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lum bright="70000" contrast="-70000"/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10491" y="2235015"/>
                    <a:ext cx="146419" cy="146419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35" name="그룹 516"/>
              <p:cNvGrpSpPr/>
              <p:nvPr/>
            </p:nvGrpSpPr>
            <p:grpSpPr>
              <a:xfrm>
                <a:off x="4246372" y="1331640"/>
                <a:ext cx="1213874" cy="504056"/>
                <a:chOff x="4083561" y="1259632"/>
                <a:chExt cx="1505679" cy="625227"/>
              </a:xfrm>
            </p:grpSpPr>
            <p:sp>
              <p:nvSpPr>
                <p:cNvPr id="540" name="직사각형 539"/>
                <p:cNvSpPr/>
                <p:nvPr/>
              </p:nvSpPr>
              <p:spPr>
                <a:xfrm>
                  <a:off x="4733073" y="1259632"/>
                  <a:ext cx="856167" cy="625227"/>
                </a:xfrm>
                <a:prstGeom prst="rect">
                  <a:avLst/>
                </a:prstGeom>
                <a:solidFill>
                  <a:schemeClr val="tx1">
                    <a:alpha val="79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00" b="1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41" name="눈물 방울 540"/>
                <p:cNvSpPr/>
                <p:nvPr/>
              </p:nvSpPr>
              <p:spPr>
                <a:xfrm rot="10800000">
                  <a:off x="5013176" y="1331640"/>
                  <a:ext cx="374890" cy="374890"/>
                </a:xfrm>
                <a:prstGeom prst="teardrop">
                  <a:avLst>
                    <a:gd name="adj" fmla="val 113523"/>
                  </a:avLst>
                </a:prstGeom>
                <a:solidFill>
                  <a:schemeClr val="tx1">
                    <a:lumMod val="65000"/>
                    <a:lumOff val="35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42" name="그림 541"/>
                <p:cNvPicPr>
                  <a:picLocks noChangeAspect="1"/>
                </p:cNvPicPr>
                <p:nvPr/>
              </p:nvPicPr>
              <p:blipFill>
                <a:blip r:embed="rId12" cstate="print">
                  <a:lum bright="70000" contrast="-70000"/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7343" y="1619486"/>
                  <a:ext cx="118672" cy="118672"/>
                </a:xfrm>
                <a:prstGeom prst="rect">
                  <a:avLst/>
                </a:prstGeom>
              </p:spPr>
            </p:pic>
            <p:sp>
              <p:nvSpPr>
                <p:cNvPr id="543" name="모서리가 둥근 직사각형 542"/>
                <p:cNvSpPr/>
                <p:nvPr/>
              </p:nvSpPr>
              <p:spPr>
                <a:xfrm>
                  <a:off x="5290348" y="1511658"/>
                  <a:ext cx="40831" cy="40600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4" name="직사각형 543"/>
                <p:cNvSpPr/>
                <p:nvPr/>
              </p:nvSpPr>
              <p:spPr>
                <a:xfrm>
                  <a:off x="4083561" y="1263772"/>
                  <a:ext cx="644107" cy="211884"/>
                </a:xfrm>
                <a:prstGeom prst="rect">
                  <a:avLst/>
                </a:prstGeom>
                <a:solidFill>
                  <a:schemeClr val="tx1">
                    <a:alpha val="79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500" b="1" dirty="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F</a:t>
                  </a:r>
                  <a:r>
                    <a:rPr lang="en-US" altLang="ko-KR" sz="500" b="1" dirty="0" smtClean="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ield Name</a:t>
                  </a:r>
                  <a:endParaRPr lang="ko-KR" altLang="en-US" sz="500" b="1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  <p:sp>
              <p:nvSpPr>
                <p:cNvPr id="545" name="모서리가 둥근 직사각형 544"/>
                <p:cNvSpPr/>
                <p:nvPr/>
              </p:nvSpPr>
              <p:spPr>
                <a:xfrm>
                  <a:off x="5346829" y="1438690"/>
                  <a:ext cx="40831" cy="40600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6" name="모서리가 둥근 직사각형 545"/>
                <p:cNvSpPr/>
                <p:nvPr/>
              </p:nvSpPr>
              <p:spPr>
                <a:xfrm>
                  <a:off x="5346829" y="1599186"/>
                  <a:ext cx="40831" cy="40600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6" name="그룹 522"/>
              <p:cNvGrpSpPr/>
              <p:nvPr/>
            </p:nvGrpSpPr>
            <p:grpSpPr>
              <a:xfrm>
                <a:off x="4499984" y="1979713"/>
                <a:ext cx="1017248" cy="504056"/>
                <a:chOff x="8338335" y="3589060"/>
                <a:chExt cx="1161264" cy="607971"/>
              </a:xfrm>
            </p:grpSpPr>
            <p:sp>
              <p:nvSpPr>
                <p:cNvPr id="537" name="직사각형 536"/>
                <p:cNvSpPr/>
                <p:nvPr/>
              </p:nvSpPr>
              <p:spPr>
                <a:xfrm>
                  <a:off x="8338336" y="3589060"/>
                  <a:ext cx="1161263" cy="154305"/>
                </a:xfrm>
                <a:prstGeom prst="rect">
                  <a:avLst/>
                </a:prstGeom>
                <a:solidFill>
                  <a:schemeClr val="tx1"/>
                </a:solidFill>
                <a:ln w="63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 dirty="0" smtClean="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Quest (1)     </a:t>
                  </a:r>
                  <a:r>
                    <a:rPr lang="en-US" altLang="ko-KR" sz="600" b="1" dirty="0" smtClean="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  </a:t>
                  </a:r>
                  <a:r>
                    <a:rPr lang="en-US" altLang="ko-KR" sz="600" b="1" dirty="0" smtClean="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1/2</a:t>
                  </a:r>
                  <a:endParaRPr lang="ko-KR" altLang="en-US" sz="600" b="1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  <p:sp>
              <p:nvSpPr>
                <p:cNvPr id="538" name="직사각형 537"/>
                <p:cNvSpPr/>
                <p:nvPr/>
              </p:nvSpPr>
              <p:spPr>
                <a:xfrm>
                  <a:off x="8338336" y="3815893"/>
                  <a:ext cx="1161263" cy="154305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 dirty="0" smtClean="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Quest (2)     </a:t>
                  </a:r>
                  <a:r>
                    <a:rPr lang="en-US" altLang="ko-KR" sz="600" b="1" dirty="0" smtClean="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  </a:t>
                  </a:r>
                  <a:r>
                    <a:rPr lang="en-US" altLang="ko-KR" sz="600" b="1" dirty="0" smtClean="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2/3</a:t>
                  </a:r>
                  <a:endParaRPr lang="ko-KR" altLang="en-US" sz="600" b="1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  <p:sp>
              <p:nvSpPr>
                <p:cNvPr id="539" name="직사각형 538"/>
                <p:cNvSpPr/>
                <p:nvPr/>
              </p:nvSpPr>
              <p:spPr>
                <a:xfrm>
                  <a:off x="8338335" y="4042726"/>
                  <a:ext cx="1161263" cy="154305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 dirty="0" smtClean="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Quest (3)    </a:t>
                  </a:r>
                  <a:r>
                    <a:rPr lang="en-US" altLang="ko-KR" sz="600" b="1" dirty="0" smtClean="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   </a:t>
                  </a:r>
                  <a:r>
                    <a:rPr lang="ko-KR" altLang="en-US" sz="600" b="1" dirty="0" smtClean="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solidFill>
                        <a:srgbClr val="FFFF00"/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완료</a:t>
                  </a:r>
                  <a:endParaRPr lang="ko-KR" altLang="en-US" sz="600" b="1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rgbClr val="FFFF00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</p:grpSp>
        </p:grpSp>
        <p:pic>
          <p:nvPicPr>
            <p:cNvPr id="106" name="그림 10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1945676" y="3137509"/>
              <a:ext cx="2857143" cy="5438095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1911164" y="-174860"/>
              <a:ext cx="2857143" cy="54380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62</Words>
  <Application>Microsoft Office PowerPoint</Application>
  <PresentationFormat>화면 슬라이드 쇼(4:3)</PresentationFormat>
  <Paragraphs>34</Paragraphs>
  <Slides>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전일기</dc:creator>
  <cp:lastModifiedBy>전일기</cp:lastModifiedBy>
  <cp:revision>17</cp:revision>
  <dcterms:created xsi:type="dcterms:W3CDTF">2016-06-25T13:55:25Z</dcterms:created>
  <dcterms:modified xsi:type="dcterms:W3CDTF">2016-06-26T08:53:20Z</dcterms:modified>
</cp:coreProperties>
</file>