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111"/>
    <a:srgbClr val="FEA4EB"/>
    <a:srgbClr val="FFCC66"/>
    <a:srgbClr val="FF9999"/>
    <a:srgbClr val="FF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31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2EE2-043F-61A2-1ED0-E93C03921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19FFA-EEED-CB9D-026C-416B97348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F70424-FD2C-B77A-497F-74BCAE7F5892}"/>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9FBC7561-ED09-3E93-D251-441F4147D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8C73D-C496-B45E-2CF2-96312A922FE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36632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DF3C-B8EC-16B2-37AC-C1EA89ED2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72955-03EF-1EF1-16D8-F896893DBE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18121-1A94-304A-9D95-7C553A2929A6}"/>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A2D611FD-FC4B-B476-D376-A3F14797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6C5B8-5E72-6ADB-055A-EEA8B1AD967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80105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9C77E-28B4-FF84-77C6-F30388D04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ABB32C-9CF0-9B8A-690D-0A8247CF3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D40CC-CB7B-FE0E-A9CC-3879DC738CA5}"/>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22260F82-9491-94E4-4594-55D12AD68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85B29-7C9A-8410-2A43-BE2E359185B6}"/>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51432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3294-12CE-C3D9-7880-A50CA9AA5B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6F7D-8912-4C48-A4CD-E1311EE8F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EC1BF-6A88-883D-A961-81BAC6C79523}"/>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D3DE0997-671E-8AC2-35DA-055B4FF7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D51FC-2882-D59B-D2AD-9F64D74035C7}"/>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5411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2528-DEF7-2E97-930D-047C8EDA2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5B2BF0-4C78-E20B-C5D0-A4146A81A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23DDCE-1A05-2B00-5988-5ECC65C27DFB}"/>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4B0175C3-D2C0-EDAA-60CC-8CCCA6B15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B2EFF-3400-C6C6-B44A-F3D67D0A44B5}"/>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69691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BB03-8C36-F03A-C414-E0B495C5D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266D2-7182-C3DC-0935-F989B6496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39F50-41BE-93FA-A005-FA153C10F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4A323-8995-29B2-B975-B96AB4A9D8D6}"/>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6" name="Footer Placeholder 5">
            <a:extLst>
              <a:ext uri="{FF2B5EF4-FFF2-40B4-BE49-F238E27FC236}">
                <a16:creationId xmlns:a16="http://schemas.microsoft.com/office/drawing/2014/main" id="{23BFEE04-D186-872F-2998-FB71BF427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993B0-8186-F4EB-4504-7BF404711C6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97632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18F4-38C2-E973-DBBA-A2663575B3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1335A-2B68-0D94-3884-00343A80A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4581C-7DE2-F149-CA71-6939553FE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319499-4172-46A2-724B-BEC84E54D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E7D06-25C1-6A2A-82B3-694717753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8A0DFE-87F6-8D04-594D-8FCF9F8D9FBB}"/>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8" name="Footer Placeholder 7">
            <a:extLst>
              <a:ext uri="{FF2B5EF4-FFF2-40B4-BE49-F238E27FC236}">
                <a16:creationId xmlns:a16="http://schemas.microsoft.com/office/drawing/2014/main" id="{7C92B4BA-432F-6F62-D99A-55B7589F9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E58F7D-1BB1-4CCA-BC3A-1A2003026CFD}"/>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35921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412C-5D4F-E079-54AD-F1C979728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BE95FB-8639-3989-AC76-19D797288B1F}"/>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4" name="Footer Placeholder 3">
            <a:extLst>
              <a:ext uri="{FF2B5EF4-FFF2-40B4-BE49-F238E27FC236}">
                <a16:creationId xmlns:a16="http://schemas.microsoft.com/office/drawing/2014/main" id="{28C82171-6832-C6BC-E81A-6B1C4EEC2F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FE6AC6-EC03-20BB-EA43-E9A1A0F3658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81210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0867D-90B2-86D7-F36E-0F231189672D}"/>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3" name="Footer Placeholder 2">
            <a:extLst>
              <a:ext uri="{FF2B5EF4-FFF2-40B4-BE49-F238E27FC236}">
                <a16:creationId xmlns:a16="http://schemas.microsoft.com/office/drawing/2014/main" id="{DD3131D1-1872-2372-6F59-D325587B6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8D157-468D-E2E5-F300-D1250AA1E58E}"/>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48684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940A-DC58-53D1-0CA2-60608EB8C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2B7AB7-83AF-5D57-4DB0-B1212E546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2F26E-3063-0C2F-63A0-F57B7C317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794BC-332E-5B92-AD38-04CF9B6F0A5D}"/>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6" name="Footer Placeholder 5">
            <a:extLst>
              <a:ext uri="{FF2B5EF4-FFF2-40B4-BE49-F238E27FC236}">
                <a16:creationId xmlns:a16="http://schemas.microsoft.com/office/drawing/2014/main" id="{DC165741-D7A0-AA73-20EC-D1E61EC211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B514B-EA00-15F3-B6EF-A72CB8601EDC}"/>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96003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F4E7-6B84-F8F6-786E-4D6899374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1E8AAB-1D40-2E49-277D-4DC153F5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D82FF3-692F-6004-A6D7-6E444BBDD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DC832-3114-4C7B-14E5-5700E073AADF}"/>
              </a:ext>
            </a:extLst>
          </p:cNvPr>
          <p:cNvSpPr>
            <a:spLocks noGrp="1"/>
          </p:cNvSpPr>
          <p:nvPr>
            <p:ph type="dt" sz="half" idx="10"/>
          </p:nvPr>
        </p:nvSpPr>
        <p:spPr/>
        <p:txBody>
          <a:bodyPr/>
          <a:lstStyle/>
          <a:p>
            <a:fld id="{36CB6767-0166-42D6-AF06-1B51CF166E45}" type="datetimeFigureOut">
              <a:rPr lang="en-IN" smtClean="0"/>
              <a:t>28-04-2024</a:t>
            </a:fld>
            <a:endParaRPr lang="en-IN"/>
          </a:p>
        </p:txBody>
      </p:sp>
      <p:sp>
        <p:nvSpPr>
          <p:cNvPr id="6" name="Footer Placeholder 5">
            <a:extLst>
              <a:ext uri="{FF2B5EF4-FFF2-40B4-BE49-F238E27FC236}">
                <a16:creationId xmlns:a16="http://schemas.microsoft.com/office/drawing/2014/main" id="{4F133CA6-0920-5B21-4E9C-FAC7C2FB2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6E4EB-A22D-D514-962F-81E26081705C}"/>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56606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5FF77-8B73-5C29-EC89-F6F7D5B2D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274149-4DF8-91D4-DA9F-256446746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4E8A8-0E5B-95DC-9131-5C4D8093E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B6767-0166-42D6-AF06-1B51CF166E45}" type="datetimeFigureOut">
              <a:rPr lang="en-IN" smtClean="0"/>
              <a:t>28-04-2024</a:t>
            </a:fld>
            <a:endParaRPr lang="en-IN"/>
          </a:p>
        </p:txBody>
      </p:sp>
      <p:sp>
        <p:nvSpPr>
          <p:cNvPr id="5" name="Footer Placeholder 4">
            <a:extLst>
              <a:ext uri="{FF2B5EF4-FFF2-40B4-BE49-F238E27FC236}">
                <a16:creationId xmlns:a16="http://schemas.microsoft.com/office/drawing/2014/main" id="{9C268088-CEF4-B5C2-8186-56EC77B4F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DDE521-9F08-04A3-19B8-110CECB76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7A09F-A00F-4F1B-BDB9-779CCE8A846D}" type="slidenum">
              <a:rPr lang="en-IN" smtClean="0"/>
              <a:t>‹#›</a:t>
            </a:fld>
            <a:endParaRPr lang="en-IN"/>
          </a:p>
        </p:txBody>
      </p:sp>
    </p:spTree>
    <p:extLst>
      <p:ext uri="{BB962C8B-B14F-4D97-AF65-F5344CB8AC3E}">
        <p14:creationId xmlns:p14="http://schemas.microsoft.com/office/powerpoint/2010/main" val="272720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5000">
              <a:schemeClr val="bg1">
                <a:lumMod val="75000"/>
              </a:schemeClr>
            </a:gs>
            <a:gs pos="0">
              <a:schemeClr val="bg1">
                <a:lumMod val="50000"/>
              </a:schemeClr>
            </a:gs>
            <a:gs pos="74000">
              <a:schemeClr val="bg1">
                <a:lumMod val="85000"/>
              </a:schemeClr>
            </a:gs>
            <a:gs pos="30000">
              <a:schemeClr val="bg1">
                <a:lumMod val="65000"/>
              </a:schemeClr>
            </a:gs>
            <a:gs pos="99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Hexagon 23">
            <a:extLst>
              <a:ext uri="{FF2B5EF4-FFF2-40B4-BE49-F238E27FC236}">
                <a16:creationId xmlns:a16="http://schemas.microsoft.com/office/drawing/2014/main" id="{1BDF45B7-563B-E3BE-BD9E-C8421CE2CA7A}"/>
              </a:ext>
            </a:extLst>
          </p:cNvPr>
          <p:cNvSpPr/>
          <p:nvPr/>
        </p:nvSpPr>
        <p:spPr>
          <a:xfrm rot="5400000">
            <a:off x="8980716" y="620485"/>
            <a:ext cx="1763486" cy="1480457"/>
          </a:xfrm>
          <a:prstGeom prst="hex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3E72D6A9-F01F-DA39-98A8-AE2EAA597767}"/>
              </a:ext>
            </a:extLst>
          </p:cNvPr>
          <p:cNvSpPr/>
          <p:nvPr/>
        </p:nvSpPr>
        <p:spPr>
          <a:xfrm rot="5400000">
            <a:off x="4133845" y="791939"/>
            <a:ext cx="10673452" cy="7053943"/>
          </a:xfrm>
          <a:custGeom>
            <a:avLst/>
            <a:gdLst>
              <a:gd name="connsiteX0" fmla="*/ 8909966 w 10673452"/>
              <a:gd name="connsiteY0" fmla="*/ 5551712 h 7053943"/>
              <a:gd name="connsiteX1" fmla="*/ 9280080 w 10673452"/>
              <a:gd name="connsiteY1" fmla="*/ 4811483 h 7053943"/>
              <a:gd name="connsiteX2" fmla="*/ 10303338 w 10673452"/>
              <a:gd name="connsiteY2" fmla="*/ 4811483 h 7053943"/>
              <a:gd name="connsiteX3" fmla="*/ 10673452 w 10673452"/>
              <a:gd name="connsiteY3" fmla="*/ 5551712 h 7053943"/>
              <a:gd name="connsiteX4" fmla="*/ 10303338 w 10673452"/>
              <a:gd name="connsiteY4" fmla="*/ 6291940 h 7053943"/>
              <a:gd name="connsiteX5" fmla="*/ 9280080 w 10673452"/>
              <a:gd name="connsiteY5" fmla="*/ 6291940 h 7053943"/>
              <a:gd name="connsiteX6" fmla="*/ 8899080 w 10673452"/>
              <a:gd name="connsiteY6" fmla="*/ 3973284 h 7053943"/>
              <a:gd name="connsiteX7" fmla="*/ 9269194 w 10673452"/>
              <a:gd name="connsiteY7" fmla="*/ 3233054 h 7053943"/>
              <a:gd name="connsiteX8" fmla="*/ 10292452 w 10673452"/>
              <a:gd name="connsiteY8" fmla="*/ 3233054 h 7053943"/>
              <a:gd name="connsiteX9" fmla="*/ 10662566 w 10673452"/>
              <a:gd name="connsiteY9" fmla="*/ 3973284 h 7053943"/>
              <a:gd name="connsiteX10" fmla="*/ 10292452 w 10673452"/>
              <a:gd name="connsiteY10" fmla="*/ 4713512 h 7053943"/>
              <a:gd name="connsiteX11" fmla="*/ 9269194 w 10673452"/>
              <a:gd name="connsiteY11" fmla="*/ 4713512 h 7053943"/>
              <a:gd name="connsiteX12" fmla="*/ 8899079 w 10673452"/>
              <a:gd name="connsiteY12" fmla="*/ 2383972 h 7053943"/>
              <a:gd name="connsiteX13" fmla="*/ 9269193 w 10673452"/>
              <a:gd name="connsiteY13" fmla="*/ 1643742 h 7053943"/>
              <a:gd name="connsiteX14" fmla="*/ 10292452 w 10673452"/>
              <a:gd name="connsiteY14" fmla="*/ 1643742 h 7053943"/>
              <a:gd name="connsiteX15" fmla="*/ 10662566 w 10673452"/>
              <a:gd name="connsiteY15" fmla="*/ 2383972 h 7053943"/>
              <a:gd name="connsiteX16" fmla="*/ 10292452 w 10673452"/>
              <a:gd name="connsiteY16" fmla="*/ 3124200 h 7053943"/>
              <a:gd name="connsiteX17" fmla="*/ 9269193 w 10673452"/>
              <a:gd name="connsiteY17" fmla="*/ 3124200 h 7053943"/>
              <a:gd name="connsiteX18" fmla="*/ 8888193 w 10673452"/>
              <a:gd name="connsiteY18" fmla="*/ 806006 h 7053943"/>
              <a:gd name="connsiteX19" fmla="*/ 9258307 w 10673452"/>
              <a:gd name="connsiteY19" fmla="*/ 65776 h 7053943"/>
              <a:gd name="connsiteX20" fmla="*/ 10281566 w 10673452"/>
              <a:gd name="connsiteY20" fmla="*/ 65776 h 7053943"/>
              <a:gd name="connsiteX21" fmla="*/ 10651680 w 10673452"/>
              <a:gd name="connsiteY21" fmla="*/ 806006 h 7053943"/>
              <a:gd name="connsiteX22" fmla="*/ 10281566 w 10673452"/>
              <a:gd name="connsiteY22" fmla="*/ 1546234 h 7053943"/>
              <a:gd name="connsiteX23" fmla="*/ 9258307 w 10673452"/>
              <a:gd name="connsiteY23" fmla="*/ 1546234 h 7053943"/>
              <a:gd name="connsiteX24" fmla="*/ 7418621 w 10673452"/>
              <a:gd name="connsiteY24" fmla="*/ 4778831 h 7053943"/>
              <a:gd name="connsiteX25" fmla="*/ 7788735 w 10673452"/>
              <a:gd name="connsiteY25" fmla="*/ 4038602 h 7053943"/>
              <a:gd name="connsiteX26" fmla="*/ 8811993 w 10673452"/>
              <a:gd name="connsiteY26" fmla="*/ 4038602 h 7053943"/>
              <a:gd name="connsiteX27" fmla="*/ 9182107 w 10673452"/>
              <a:gd name="connsiteY27" fmla="*/ 4778831 h 7053943"/>
              <a:gd name="connsiteX28" fmla="*/ 8811993 w 10673452"/>
              <a:gd name="connsiteY28" fmla="*/ 5519059 h 7053943"/>
              <a:gd name="connsiteX29" fmla="*/ 7788735 w 10673452"/>
              <a:gd name="connsiteY29" fmla="*/ 5519059 h 7053943"/>
              <a:gd name="connsiteX30" fmla="*/ 7407735 w 10673452"/>
              <a:gd name="connsiteY30" fmla="*/ 3200402 h 7053943"/>
              <a:gd name="connsiteX31" fmla="*/ 7777849 w 10673452"/>
              <a:gd name="connsiteY31" fmla="*/ 2460174 h 7053943"/>
              <a:gd name="connsiteX32" fmla="*/ 8801107 w 10673452"/>
              <a:gd name="connsiteY32" fmla="*/ 2460174 h 7053943"/>
              <a:gd name="connsiteX33" fmla="*/ 9171221 w 10673452"/>
              <a:gd name="connsiteY33" fmla="*/ 3200402 h 7053943"/>
              <a:gd name="connsiteX34" fmla="*/ 8801107 w 10673452"/>
              <a:gd name="connsiteY34" fmla="*/ 3940630 h 7053943"/>
              <a:gd name="connsiteX35" fmla="*/ 7777849 w 10673452"/>
              <a:gd name="connsiteY35" fmla="*/ 3940630 h 7053943"/>
              <a:gd name="connsiteX36" fmla="*/ 7407734 w 10673452"/>
              <a:gd name="connsiteY36" fmla="*/ 1611090 h 7053943"/>
              <a:gd name="connsiteX37" fmla="*/ 7777848 w 10673452"/>
              <a:gd name="connsiteY37" fmla="*/ 870862 h 7053943"/>
              <a:gd name="connsiteX38" fmla="*/ 8801106 w 10673452"/>
              <a:gd name="connsiteY38" fmla="*/ 870862 h 7053943"/>
              <a:gd name="connsiteX39" fmla="*/ 9171220 w 10673452"/>
              <a:gd name="connsiteY39" fmla="*/ 1611090 h 7053943"/>
              <a:gd name="connsiteX40" fmla="*/ 8801106 w 10673452"/>
              <a:gd name="connsiteY40" fmla="*/ 2351318 h 7053943"/>
              <a:gd name="connsiteX41" fmla="*/ 7777848 w 10673452"/>
              <a:gd name="connsiteY41" fmla="*/ 2351318 h 7053943"/>
              <a:gd name="connsiteX42" fmla="*/ 7407734 w 10673452"/>
              <a:gd name="connsiteY42" fmla="*/ 6313715 h 7053943"/>
              <a:gd name="connsiteX43" fmla="*/ 7777848 w 10673452"/>
              <a:gd name="connsiteY43" fmla="*/ 5573486 h 7053943"/>
              <a:gd name="connsiteX44" fmla="*/ 8801106 w 10673452"/>
              <a:gd name="connsiteY44" fmla="*/ 5573486 h 7053943"/>
              <a:gd name="connsiteX45" fmla="*/ 9171220 w 10673452"/>
              <a:gd name="connsiteY45" fmla="*/ 6313715 h 7053943"/>
              <a:gd name="connsiteX46" fmla="*/ 8801106 w 10673452"/>
              <a:gd name="connsiteY46" fmla="*/ 7053943 h 7053943"/>
              <a:gd name="connsiteX47" fmla="*/ 7777848 w 10673452"/>
              <a:gd name="connsiteY47" fmla="*/ 7053943 h 7053943"/>
              <a:gd name="connsiteX48" fmla="*/ 5938161 w 10673452"/>
              <a:gd name="connsiteY48" fmla="*/ 5551712 h 7053943"/>
              <a:gd name="connsiteX49" fmla="*/ 6308275 w 10673452"/>
              <a:gd name="connsiteY49" fmla="*/ 4811483 h 7053943"/>
              <a:gd name="connsiteX50" fmla="*/ 7331533 w 10673452"/>
              <a:gd name="connsiteY50" fmla="*/ 4811483 h 7053943"/>
              <a:gd name="connsiteX51" fmla="*/ 7701647 w 10673452"/>
              <a:gd name="connsiteY51" fmla="*/ 5551712 h 7053943"/>
              <a:gd name="connsiteX52" fmla="*/ 7331533 w 10673452"/>
              <a:gd name="connsiteY52" fmla="*/ 6291940 h 7053943"/>
              <a:gd name="connsiteX53" fmla="*/ 6308275 w 10673452"/>
              <a:gd name="connsiteY53" fmla="*/ 6291940 h 7053943"/>
              <a:gd name="connsiteX54" fmla="*/ 5927275 w 10673452"/>
              <a:gd name="connsiteY54" fmla="*/ 827314 h 7053943"/>
              <a:gd name="connsiteX55" fmla="*/ 6297389 w 10673452"/>
              <a:gd name="connsiteY55" fmla="*/ 87086 h 7053943"/>
              <a:gd name="connsiteX56" fmla="*/ 7320647 w 10673452"/>
              <a:gd name="connsiteY56" fmla="*/ 87086 h 7053943"/>
              <a:gd name="connsiteX57" fmla="*/ 7690761 w 10673452"/>
              <a:gd name="connsiteY57" fmla="*/ 827314 h 7053943"/>
              <a:gd name="connsiteX58" fmla="*/ 7320647 w 10673452"/>
              <a:gd name="connsiteY58" fmla="*/ 1567542 h 7053943"/>
              <a:gd name="connsiteX59" fmla="*/ 6297389 w 10673452"/>
              <a:gd name="connsiteY59" fmla="*/ 1567542 h 7053943"/>
              <a:gd name="connsiteX60" fmla="*/ 5927275 w 10673452"/>
              <a:gd name="connsiteY60" fmla="*/ 3973284 h 7053943"/>
              <a:gd name="connsiteX61" fmla="*/ 6297389 w 10673452"/>
              <a:gd name="connsiteY61" fmla="*/ 3233054 h 7053943"/>
              <a:gd name="connsiteX62" fmla="*/ 7320647 w 10673452"/>
              <a:gd name="connsiteY62" fmla="*/ 3233054 h 7053943"/>
              <a:gd name="connsiteX63" fmla="*/ 7690761 w 10673452"/>
              <a:gd name="connsiteY63" fmla="*/ 3973284 h 7053943"/>
              <a:gd name="connsiteX64" fmla="*/ 7320647 w 10673452"/>
              <a:gd name="connsiteY64" fmla="*/ 4713512 h 7053943"/>
              <a:gd name="connsiteX65" fmla="*/ 6297389 w 10673452"/>
              <a:gd name="connsiteY65" fmla="*/ 4713512 h 7053943"/>
              <a:gd name="connsiteX66" fmla="*/ 5927274 w 10673452"/>
              <a:gd name="connsiteY66" fmla="*/ 2383972 h 7053943"/>
              <a:gd name="connsiteX67" fmla="*/ 6297388 w 10673452"/>
              <a:gd name="connsiteY67" fmla="*/ 1643742 h 7053943"/>
              <a:gd name="connsiteX68" fmla="*/ 7320646 w 10673452"/>
              <a:gd name="connsiteY68" fmla="*/ 1643742 h 7053943"/>
              <a:gd name="connsiteX69" fmla="*/ 7690760 w 10673452"/>
              <a:gd name="connsiteY69" fmla="*/ 2383972 h 7053943"/>
              <a:gd name="connsiteX70" fmla="*/ 7320646 w 10673452"/>
              <a:gd name="connsiteY70" fmla="*/ 3124200 h 7053943"/>
              <a:gd name="connsiteX71" fmla="*/ 6297388 w 10673452"/>
              <a:gd name="connsiteY71" fmla="*/ 3124200 h 7053943"/>
              <a:gd name="connsiteX72" fmla="*/ 4457705 w 10673452"/>
              <a:gd name="connsiteY72" fmla="*/ 4778829 h 7053943"/>
              <a:gd name="connsiteX73" fmla="*/ 4827819 w 10673452"/>
              <a:gd name="connsiteY73" fmla="*/ 4038600 h 7053943"/>
              <a:gd name="connsiteX74" fmla="*/ 5851075 w 10673452"/>
              <a:gd name="connsiteY74" fmla="*/ 4038600 h 7053943"/>
              <a:gd name="connsiteX75" fmla="*/ 6221189 w 10673452"/>
              <a:gd name="connsiteY75" fmla="*/ 4778829 h 7053943"/>
              <a:gd name="connsiteX76" fmla="*/ 5851075 w 10673452"/>
              <a:gd name="connsiteY76" fmla="*/ 5519057 h 7053943"/>
              <a:gd name="connsiteX77" fmla="*/ 4827819 w 10673452"/>
              <a:gd name="connsiteY77" fmla="*/ 5519057 h 7053943"/>
              <a:gd name="connsiteX78" fmla="*/ 4446819 w 10673452"/>
              <a:gd name="connsiteY78" fmla="*/ 3200400 h 7053943"/>
              <a:gd name="connsiteX79" fmla="*/ 4816933 w 10673452"/>
              <a:gd name="connsiteY79" fmla="*/ 2460172 h 7053943"/>
              <a:gd name="connsiteX80" fmla="*/ 5840189 w 10673452"/>
              <a:gd name="connsiteY80" fmla="*/ 2460172 h 7053943"/>
              <a:gd name="connsiteX81" fmla="*/ 6210303 w 10673452"/>
              <a:gd name="connsiteY81" fmla="*/ 3200400 h 7053943"/>
              <a:gd name="connsiteX82" fmla="*/ 5840189 w 10673452"/>
              <a:gd name="connsiteY82" fmla="*/ 3940628 h 7053943"/>
              <a:gd name="connsiteX83" fmla="*/ 4816933 w 10673452"/>
              <a:gd name="connsiteY83" fmla="*/ 3940628 h 7053943"/>
              <a:gd name="connsiteX84" fmla="*/ 4446818 w 10673452"/>
              <a:gd name="connsiteY84" fmla="*/ 1611088 h 7053943"/>
              <a:gd name="connsiteX85" fmla="*/ 4816932 w 10673452"/>
              <a:gd name="connsiteY85" fmla="*/ 870860 h 7053943"/>
              <a:gd name="connsiteX86" fmla="*/ 5840188 w 10673452"/>
              <a:gd name="connsiteY86" fmla="*/ 870860 h 7053943"/>
              <a:gd name="connsiteX87" fmla="*/ 6210302 w 10673452"/>
              <a:gd name="connsiteY87" fmla="*/ 1611088 h 7053943"/>
              <a:gd name="connsiteX88" fmla="*/ 5840188 w 10673452"/>
              <a:gd name="connsiteY88" fmla="*/ 2351316 h 7053943"/>
              <a:gd name="connsiteX89" fmla="*/ 4816932 w 10673452"/>
              <a:gd name="connsiteY89" fmla="*/ 2351316 h 7053943"/>
              <a:gd name="connsiteX90" fmla="*/ 4446818 w 10673452"/>
              <a:gd name="connsiteY90" fmla="*/ 6313714 h 7053943"/>
              <a:gd name="connsiteX91" fmla="*/ 4816932 w 10673452"/>
              <a:gd name="connsiteY91" fmla="*/ 5573485 h 7053943"/>
              <a:gd name="connsiteX92" fmla="*/ 5840188 w 10673452"/>
              <a:gd name="connsiteY92" fmla="*/ 5573485 h 7053943"/>
              <a:gd name="connsiteX93" fmla="*/ 6210302 w 10673452"/>
              <a:gd name="connsiteY93" fmla="*/ 6313714 h 7053943"/>
              <a:gd name="connsiteX94" fmla="*/ 5840188 w 10673452"/>
              <a:gd name="connsiteY94" fmla="*/ 7053942 h 7053943"/>
              <a:gd name="connsiteX95" fmla="*/ 4816932 w 10673452"/>
              <a:gd name="connsiteY95" fmla="*/ 7053942 h 7053943"/>
              <a:gd name="connsiteX96" fmla="*/ 2977246 w 10673452"/>
              <a:gd name="connsiteY96" fmla="*/ 5519057 h 7053943"/>
              <a:gd name="connsiteX97" fmla="*/ 3347360 w 10673452"/>
              <a:gd name="connsiteY97" fmla="*/ 4778828 h 7053943"/>
              <a:gd name="connsiteX98" fmla="*/ 4370618 w 10673452"/>
              <a:gd name="connsiteY98" fmla="*/ 4778828 h 7053943"/>
              <a:gd name="connsiteX99" fmla="*/ 4740732 w 10673452"/>
              <a:gd name="connsiteY99" fmla="*/ 5519057 h 7053943"/>
              <a:gd name="connsiteX100" fmla="*/ 4370618 w 10673452"/>
              <a:gd name="connsiteY100" fmla="*/ 6259285 h 7053943"/>
              <a:gd name="connsiteX101" fmla="*/ 3347360 w 10673452"/>
              <a:gd name="connsiteY101" fmla="*/ 6259285 h 7053943"/>
              <a:gd name="connsiteX102" fmla="*/ 2966360 w 10673452"/>
              <a:gd name="connsiteY102" fmla="*/ 3940628 h 7053943"/>
              <a:gd name="connsiteX103" fmla="*/ 3336474 w 10673452"/>
              <a:gd name="connsiteY103" fmla="*/ 3200400 h 7053943"/>
              <a:gd name="connsiteX104" fmla="*/ 4359732 w 10673452"/>
              <a:gd name="connsiteY104" fmla="*/ 3200400 h 7053943"/>
              <a:gd name="connsiteX105" fmla="*/ 4729845 w 10673452"/>
              <a:gd name="connsiteY105" fmla="*/ 3940628 h 7053943"/>
              <a:gd name="connsiteX106" fmla="*/ 4359732 w 10673452"/>
              <a:gd name="connsiteY106" fmla="*/ 4680857 h 7053943"/>
              <a:gd name="connsiteX107" fmla="*/ 3336474 w 10673452"/>
              <a:gd name="connsiteY107" fmla="*/ 4680857 h 7053943"/>
              <a:gd name="connsiteX108" fmla="*/ 2966359 w 10673452"/>
              <a:gd name="connsiteY108" fmla="*/ 2351316 h 7053943"/>
              <a:gd name="connsiteX109" fmla="*/ 3336473 w 10673452"/>
              <a:gd name="connsiteY109" fmla="*/ 1611088 h 7053943"/>
              <a:gd name="connsiteX110" fmla="*/ 4359731 w 10673452"/>
              <a:gd name="connsiteY110" fmla="*/ 1611088 h 7053943"/>
              <a:gd name="connsiteX111" fmla="*/ 4729845 w 10673452"/>
              <a:gd name="connsiteY111" fmla="*/ 2351316 h 7053943"/>
              <a:gd name="connsiteX112" fmla="*/ 4359731 w 10673452"/>
              <a:gd name="connsiteY112" fmla="*/ 3091544 h 7053943"/>
              <a:gd name="connsiteX113" fmla="*/ 3336473 w 10673452"/>
              <a:gd name="connsiteY113" fmla="*/ 3091544 h 7053943"/>
              <a:gd name="connsiteX114" fmla="*/ 2955473 w 10673452"/>
              <a:gd name="connsiteY114" fmla="*/ 805544 h 7053943"/>
              <a:gd name="connsiteX115" fmla="*/ 3325587 w 10673452"/>
              <a:gd name="connsiteY115" fmla="*/ 65314 h 7053943"/>
              <a:gd name="connsiteX116" fmla="*/ 4348845 w 10673452"/>
              <a:gd name="connsiteY116" fmla="*/ 65314 h 7053943"/>
              <a:gd name="connsiteX117" fmla="*/ 4718959 w 10673452"/>
              <a:gd name="connsiteY117" fmla="*/ 805544 h 7053943"/>
              <a:gd name="connsiteX118" fmla="*/ 4348845 w 10673452"/>
              <a:gd name="connsiteY118" fmla="*/ 1545772 h 7053943"/>
              <a:gd name="connsiteX119" fmla="*/ 3325587 w 10673452"/>
              <a:gd name="connsiteY119" fmla="*/ 1545772 h 7053943"/>
              <a:gd name="connsiteX120" fmla="*/ 1507675 w 10673452"/>
              <a:gd name="connsiteY120" fmla="*/ 3145972 h 7053943"/>
              <a:gd name="connsiteX121" fmla="*/ 1877789 w 10673452"/>
              <a:gd name="connsiteY121" fmla="*/ 2405744 h 7053943"/>
              <a:gd name="connsiteX122" fmla="*/ 2901047 w 10673452"/>
              <a:gd name="connsiteY122" fmla="*/ 2405744 h 7053943"/>
              <a:gd name="connsiteX123" fmla="*/ 3271161 w 10673452"/>
              <a:gd name="connsiteY123" fmla="*/ 3145972 h 7053943"/>
              <a:gd name="connsiteX124" fmla="*/ 2901047 w 10673452"/>
              <a:gd name="connsiteY124" fmla="*/ 3886200 h 7053943"/>
              <a:gd name="connsiteX125" fmla="*/ 1877789 w 10673452"/>
              <a:gd name="connsiteY125" fmla="*/ 3886200 h 7053943"/>
              <a:gd name="connsiteX126" fmla="*/ 1507675 w 10673452"/>
              <a:gd name="connsiteY126" fmla="*/ 6270176 h 7053943"/>
              <a:gd name="connsiteX127" fmla="*/ 1877789 w 10673452"/>
              <a:gd name="connsiteY127" fmla="*/ 5529947 h 7053943"/>
              <a:gd name="connsiteX128" fmla="*/ 2901047 w 10673452"/>
              <a:gd name="connsiteY128" fmla="*/ 5529947 h 7053943"/>
              <a:gd name="connsiteX129" fmla="*/ 3271161 w 10673452"/>
              <a:gd name="connsiteY129" fmla="*/ 6270176 h 7053943"/>
              <a:gd name="connsiteX130" fmla="*/ 2901047 w 10673452"/>
              <a:gd name="connsiteY130" fmla="*/ 7010404 h 7053943"/>
              <a:gd name="connsiteX131" fmla="*/ 1877789 w 10673452"/>
              <a:gd name="connsiteY131" fmla="*/ 7010404 h 7053943"/>
              <a:gd name="connsiteX132" fmla="*/ 1507674 w 10673452"/>
              <a:gd name="connsiteY132" fmla="*/ 4713512 h 7053943"/>
              <a:gd name="connsiteX133" fmla="*/ 1877788 w 10673452"/>
              <a:gd name="connsiteY133" fmla="*/ 3973282 h 7053943"/>
              <a:gd name="connsiteX134" fmla="*/ 2901046 w 10673452"/>
              <a:gd name="connsiteY134" fmla="*/ 3973282 h 7053943"/>
              <a:gd name="connsiteX135" fmla="*/ 3271160 w 10673452"/>
              <a:gd name="connsiteY135" fmla="*/ 4713512 h 7053943"/>
              <a:gd name="connsiteX136" fmla="*/ 2901046 w 10673452"/>
              <a:gd name="connsiteY136" fmla="*/ 5453740 h 7053943"/>
              <a:gd name="connsiteX137" fmla="*/ 1877788 w 10673452"/>
              <a:gd name="connsiteY137" fmla="*/ 5453740 h 7053943"/>
              <a:gd name="connsiteX138" fmla="*/ 1496788 w 10673452"/>
              <a:gd name="connsiteY138" fmla="*/ 1545772 h 7053943"/>
              <a:gd name="connsiteX139" fmla="*/ 1866901 w 10673452"/>
              <a:gd name="connsiteY139" fmla="*/ 805542 h 7053943"/>
              <a:gd name="connsiteX140" fmla="*/ 2890159 w 10673452"/>
              <a:gd name="connsiteY140" fmla="*/ 805542 h 7053943"/>
              <a:gd name="connsiteX141" fmla="*/ 3260273 w 10673452"/>
              <a:gd name="connsiteY141" fmla="*/ 1545772 h 7053943"/>
              <a:gd name="connsiteX142" fmla="*/ 2890159 w 10673452"/>
              <a:gd name="connsiteY142" fmla="*/ 2286000 h 7053943"/>
              <a:gd name="connsiteX143" fmla="*/ 1866901 w 10673452"/>
              <a:gd name="connsiteY143" fmla="*/ 2286000 h 7053943"/>
              <a:gd name="connsiteX144" fmla="*/ 21773 w 10673452"/>
              <a:gd name="connsiteY144" fmla="*/ 5453742 h 7053943"/>
              <a:gd name="connsiteX145" fmla="*/ 391887 w 10673452"/>
              <a:gd name="connsiteY145" fmla="*/ 4713513 h 7053943"/>
              <a:gd name="connsiteX146" fmla="*/ 1415145 w 10673452"/>
              <a:gd name="connsiteY146" fmla="*/ 4713513 h 7053943"/>
              <a:gd name="connsiteX147" fmla="*/ 1785258 w 10673452"/>
              <a:gd name="connsiteY147" fmla="*/ 5453742 h 7053943"/>
              <a:gd name="connsiteX148" fmla="*/ 1415145 w 10673452"/>
              <a:gd name="connsiteY148" fmla="*/ 6193970 h 7053943"/>
              <a:gd name="connsiteX149" fmla="*/ 391887 w 10673452"/>
              <a:gd name="connsiteY149" fmla="*/ 6193970 h 7053943"/>
              <a:gd name="connsiteX150" fmla="*/ 10887 w 10673452"/>
              <a:gd name="connsiteY150" fmla="*/ 3875314 h 7053943"/>
              <a:gd name="connsiteX151" fmla="*/ 381001 w 10673452"/>
              <a:gd name="connsiteY151" fmla="*/ 3135084 h 7053943"/>
              <a:gd name="connsiteX152" fmla="*/ 1404258 w 10673452"/>
              <a:gd name="connsiteY152" fmla="*/ 3135084 h 7053943"/>
              <a:gd name="connsiteX153" fmla="*/ 1774372 w 10673452"/>
              <a:gd name="connsiteY153" fmla="*/ 3875314 h 7053943"/>
              <a:gd name="connsiteX154" fmla="*/ 1404258 w 10673452"/>
              <a:gd name="connsiteY154" fmla="*/ 4615542 h 7053943"/>
              <a:gd name="connsiteX155" fmla="*/ 381001 w 10673452"/>
              <a:gd name="connsiteY155" fmla="*/ 4615542 h 7053943"/>
              <a:gd name="connsiteX156" fmla="*/ 10886 w 10673452"/>
              <a:gd name="connsiteY156" fmla="*/ 2286002 h 7053943"/>
              <a:gd name="connsiteX157" fmla="*/ 381000 w 10673452"/>
              <a:gd name="connsiteY157" fmla="*/ 1545772 h 7053943"/>
              <a:gd name="connsiteX158" fmla="*/ 1404258 w 10673452"/>
              <a:gd name="connsiteY158" fmla="*/ 1545772 h 7053943"/>
              <a:gd name="connsiteX159" fmla="*/ 1774371 w 10673452"/>
              <a:gd name="connsiteY159" fmla="*/ 2286002 h 7053943"/>
              <a:gd name="connsiteX160" fmla="*/ 1404258 w 10673452"/>
              <a:gd name="connsiteY160" fmla="*/ 3026230 h 7053943"/>
              <a:gd name="connsiteX161" fmla="*/ 381000 w 10673452"/>
              <a:gd name="connsiteY161" fmla="*/ 3026230 h 7053943"/>
              <a:gd name="connsiteX162" fmla="*/ 0 w 10673452"/>
              <a:gd name="connsiteY162" fmla="*/ 740228 h 7053943"/>
              <a:gd name="connsiteX163" fmla="*/ 370114 w 10673452"/>
              <a:gd name="connsiteY163" fmla="*/ 0 h 7053943"/>
              <a:gd name="connsiteX164" fmla="*/ 1393371 w 10673452"/>
              <a:gd name="connsiteY164" fmla="*/ 0 h 7053943"/>
              <a:gd name="connsiteX165" fmla="*/ 1763485 w 10673452"/>
              <a:gd name="connsiteY165" fmla="*/ 740228 h 7053943"/>
              <a:gd name="connsiteX166" fmla="*/ 1393371 w 10673452"/>
              <a:gd name="connsiteY166" fmla="*/ 1480456 h 7053943"/>
              <a:gd name="connsiteX167" fmla="*/ 370114 w 10673452"/>
              <a:gd name="connsiteY167" fmla="*/ 148045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0673452" h="7053943">
                <a:moveTo>
                  <a:pt x="8909966" y="5551712"/>
                </a:moveTo>
                <a:lnTo>
                  <a:pt x="9280080" y="4811483"/>
                </a:lnTo>
                <a:lnTo>
                  <a:pt x="10303338" y="4811483"/>
                </a:lnTo>
                <a:lnTo>
                  <a:pt x="10673452" y="5551712"/>
                </a:lnTo>
                <a:lnTo>
                  <a:pt x="10303338" y="6291940"/>
                </a:lnTo>
                <a:lnTo>
                  <a:pt x="9280080" y="6291940"/>
                </a:lnTo>
                <a:close/>
                <a:moveTo>
                  <a:pt x="8899080" y="3973284"/>
                </a:moveTo>
                <a:lnTo>
                  <a:pt x="9269194" y="3233054"/>
                </a:lnTo>
                <a:lnTo>
                  <a:pt x="10292452" y="3233054"/>
                </a:lnTo>
                <a:lnTo>
                  <a:pt x="10662566" y="3973284"/>
                </a:lnTo>
                <a:lnTo>
                  <a:pt x="10292452" y="4713512"/>
                </a:lnTo>
                <a:lnTo>
                  <a:pt x="9269194" y="4713512"/>
                </a:lnTo>
                <a:close/>
                <a:moveTo>
                  <a:pt x="8899079" y="2383972"/>
                </a:moveTo>
                <a:lnTo>
                  <a:pt x="9269193" y="1643742"/>
                </a:lnTo>
                <a:lnTo>
                  <a:pt x="10292452" y="1643742"/>
                </a:lnTo>
                <a:lnTo>
                  <a:pt x="10662566" y="2383972"/>
                </a:lnTo>
                <a:lnTo>
                  <a:pt x="10292452" y="3124200"/>
                </a:lnTo>
                <a:lnTo>
                  <a:pt x="9269193" y="3124200"/>
                </a:lnTo>
                <a:close/>
                <a:moveTo>
                  <a:pt x="8888193" y="806006"/>
                </a:moveTo>
                <a:lnTo>
                  <a:pt x="9258307" y="65776"/>
                </a:lnTo>
                <a:lnTo>
                  <a:pt x="10281566" y="65776"/>
                </a:lnTo>
                <a:lnTo>
                  <a:pt x="10651680" y="806006"/>
                </a:lnTo>
                <a:lnTo>
                  <a:pt x="10281566" y="1546234"/>
                </a:lnTo>
                <a:lnTo>
                  <a:pt x="9258307" y="1546234"/>
                </a:lnTo>
                <a:close/>
                <a:moveTo>
                  <a:pt x="7418621" y="4778831"/>
                </a:moveTo>
                <a:lnTo>
                  <a:pt x="7788735" y="4038602"/>
                </a:lnTo>
                <a:lnTo>
                  <a:pt x="8811993" y="4038602"/>
                </a:lnTo>
                <a:lnTo>
                  <a:pt x="9182107" y="4778831"/>
                </a:lnTo>
                <a:lnTo>
                  <a:pt x="8811993" y="5519059"/>
                </a:lnTo>
                <a:lnTo>
                  <a:pt x="7788735" y="5519059"/>
                </a:lnTo>
                <a:close/>
                <a:moveTo>
                  <a:pt x="7407735" y="3200402"/>
                </a:moveTo>
                <a:lnTo>
                  <a:pt x="7777849" y="2460174"/>
                </a:lnTo>
                <a:lnTo>
                  <a:pt x="8801107" y="2460174"/>
                </a:lnTo>
                <a:lnTo>
                  <a:pt x="9171221" y="3200402"/>
                </a:lnTo>
                <a:lnTo>
                  <a:pt x="8801107" y="3940630"/>
                </a:lnTo>
                <a:lnTo>
                  <a:pt x="7777849" y="3940630"/>
                </a:lnTo>
                <a:close/>
                <a:moveTo>
                  <a:pt x="7407734" y="1611090"/>
                </a:moveTo>
                <a:lnTo>
                  <a:pt x="7777848" y="870862"/>
                </a:lnTo>
                <a:lnTo>
                  <a:pt x="8801106" y="870862"/>
                </a:lnTo>
                <a:lnTo>
                  <a:pt x="9171220" y="1611090"/>
                </a:lnTo>
                <a:lnTo>
                  <a:pt x="8801106" y="2351318"/>
                </a:lnTo>
                <a:lnTo>
                  <a:pt x="7777848" y="2351318"/>
                </a:lnTo>
                <a:close/>
                <a:moveTo>
                  <a:pt x="7407734" y="6313715"/>
                </a:moveTo>
                <a:lnTo>
                  <a:pt x="7777848" y="5573486"/>
                </a:lnTo>
                <a:lnTo>
                  <a:pt x="8801106" y="5573486"/>
                </a:lnTo>
                <a:lnTo>
                  <a:pt x="9171220" y="6313715"/>
                </a:lnTo>
                <a:lnTo>
                  <a:pt x="8801106" y="7053943"/>
                </a:lnTo>
                <a:lnTo>
                  <a:pt x="7777848" y="7053943"/>
                </a:lnTo>
                <a:close/>
                <a:moveTo>
                  <a:pt x="5938161" y="5551712"/>
                </a:moveTo>
                <a:lnTo>
                  <a:pt x="6308275" y="4811483"/>
                </a:lnTo>
                <a:lnTo>
                  <a:pt x="7331533" y="4811483"/>
                </a:lnTo>
                <a:lnTo>
                  <a:pt x="7701647" y="5551712"/>
                </a:lnTo>
                <a:lnTo>
                  <a:pt x="7331533" y="6291940"/>
                </a:lnTo>
                <a:lnTo>
                  <a:pt x="6308275" y="6291940"/>
                </a:lnTo>
                <a:close/>
                <a:moveTo>
                  <a:pt x="5927275" y="827314"/>
                </a:moveTo>
                <a:lnTo>
                  <a:pt x="6297389" y="87086"/>
                </a:lnTo>
                <a:lnTo>
                  <a:pt x="7320647" y="87086"/>
                </a:lnTo>
                <a:lnTo>
                  <a:pt x="7690761" y="827314"/>
                </a:lnTo>
                <a:lnTo>
                  <a:pt x="7320647" y="1567542"/>
                </a:lnTo>
                <a:lnTo>
                  <a:pt x="6297389" y="1567542"/>
                </a:lnTo>
                <a:close/>
                <a:moveTo>
                  <a:pt x="5927275" y="3973284"/>
                </a:moveTo>
                <a:lnTo>
                  <a:pt x="6297389" y="3233054"/>
                </a:lnTo>
                <a:lnTo>
                  <a:pt x="7320647" y="3233054"/>
                </a:lnTo>
                <a:lnTo>
                  <a:pt x="7690761" y="3973284"/>
                </a:lnTo>
                <a:lnTo>
                  <a:pt x="7320647" y="4713512"/>
                </a:lnTo>
                <a:lnTo>
                  <a:pt x="6297389" y="4713512"/>
                </a:lnTo>
                <a:close/>
                <a:moveTo>
                  <a:pt x="5927274" y="2383972"/>
                </a:moveTo>
                <a:lnTo>
                  <a:pt x="6297388" y="1643742"/>
                </a:lnTo>
                <a:lnTo>
                  <a:pt x="7320646" y="1643742"/>
                </a:lnTo>
                <a:lnTo>
                  <a:pt x="7690760" y="2383972"/>
                </a:lnTo>
                <a:lnTo>
                  <a:pt x="7320646" y="3124200"/>
                </a:lnTo>
                <a:lnTo>
                  <a:pt x="6297388" y="3124200"/>
                </a:lnTo>
                <a:close/>
                <a:moveTo>
                  <a:pt x="4457705" y="4778829"/>
                </a:moveTo>
                <a:lnTo>
                  <a:pt x="4827819" y="4038600"/>
                </a:lnTo>
                <a:lnTo>
                  <a:pt x="5851075" y="4038600"/>
                </a:lnTo>
                <a:lnTo>
                  <a:pt x="6221189" y="4778829"/>
                </a:lnTo>
                <a:lnTo>
                  <a:pt x="5851075" y="5519057"/>
                </a:lnTo>
                <a:lnTo>
                  <a:pt x="4827819" y="5519057"/>
                </a:lnTo>
                <a:close/>
                <a:moveTo>
                  <a:pt x="4446819" y="3200400"/>
                </a:moveTo>
                <a:lnTo>
                  <a:pt x="4816933" y="2460172"/>
                </a:lnTo>
                <a:lnTo>
                  <a:pt x="5840189" y="2460172"/>
                </a:lnTo>
                <a:lnTo>
                  <a:pt x="6210303" y="3200400"/>
                </a:lnTo>
                <a:lnTo>
                  <a:pt x="5840189" y="3940628"/>
                </a:lnTo>
                <a:lnTo>
                  <a:pt x="4816933" y="3940628"/>
                </a:lnTo>
                <a:close/>
                <a:moveTo>
                  <a:pt x="4446818" y="1611088"/>
                </a:moveTo>
                <a:lnTo>
                  <a:pt x="4816932" y="870860"/>
                </a:lnTo>
                <a:lnTo>
                  <a:pt x="5840188" y="870860"/>
                </a:lnTo>
                <a:lnTo>
                  <a:pt x="6210302" y="1611088"/>
                </a:lnTo>
                <a:lnTo>
                  <a:pt x="5840188" y="2351316"/>
                </a:lnTo>
                <a:lnTo>
                  <a:pt x="4816932" y="2351316"/>
                </a:lnTo>
                <a:close/>
                <a:moveTo>
                  <a:pt x="4446818" y="6313714"/>
                </a:moveTo>
                <a:lnTo>
                  <a:pt x="4816932" y="5573485"/>
                </a:lnTo>
                <a:lnTo>
                  <a:pt x="5840188" y="5573485"/>
                </a:lnTo>
                <a:lnTo>
                  <a:pt x="6210302" y="6313714"/>
                </a:lnTo>
                <a:lnTo>
                  <a:pt x="5840188" y="7053942"/>
                </a:lnTo>
                <a:lnTo>
                  <a:pt x="4816932" y="7053942"/>
                </a:lnTo>
                <a:close/>
                <a:moveTo>
                  <a:pt x="2977246" y="5519057"/>
                </a:moveTo>
                <a:lnTo>
                  <a:pt x="3347360" y="4778828"/>
                </a:lnTo>
                <a:lnTo>
                  <a:pt x="4370618" y="4778828"/>
                </a:lnTo>
                <a:lnTo>
                  <a:pt x="4740732" y="5519057"/>
                </a:lnTo>
                <a:lnTo>
                  <a:pt x="4370618" y="6259285"/>
                </a:lnTo>
                <a:lnTo>
                  <a:pt x="3347360" y="6259285"/>
                </a:lnTo>
                <a:close/>
                <a:moveTo>
                  <a:pt x="2966360" y="3940628"/>
                </a:moveTo>
                <a:lnTo>
                  <a:pt x="3336474" y="3200400"/>
                </a:lnTo>
                <a:lnTo>
                  <a:pt x="4359732" y="3200400"/>
                </a:lnTo>
                <a:lnTo>
                  <a:pt x="4729845" y="3940628"/>
                </a:lnTo>
                <a:lnTo>
                  <a:pt x="4359732" y="4680857"/>
                </a:lnTo>
                <a:lnTo>
                  <a:pt x="3336474" y="4680857"/>
                </a:lnTo>
                <a:close/>
                <a:moveTo>
                  <a:pt x="2966359" y="2351316"/>
                </a:moveTo>
                <a:lnTo>
                  <a:pt x="3336473" y="1611088"/>
                </a:lnTo>
                <a:lnTo>
                  <a:pt x="4359731" y="1611088"/>
                </a:lnTo>
                <a:lnTo>
                  <a:pt x="4729845" y="2351316"/>
                </a:lnTo>
                <a:lnTo>
                  <a:pt x="4359731" y="3091544"/>
                </a:lnTo>
                <a:lnTo>
                  <a:pt x="3336473" y="3091544"/>
                </a:lnTo>
                <a:close/>
                <a:moveTo>
                  <a:pt x="2955473" y="805544"/>
                </a:moveTo>
                <a:lnTo>
                  <a:pt x="3325587" y="65314"/>
                </a:lnTo>
                <a:lnTo>
                  <a:pt x="4348845" y="65314"/>
                </a:lnTo>
                <a:lnTo>
                  <a:pt x="4718959" y="805544"/>
                </a:lnTo>
                <a:lnTo>
                  <a:pt x="4348845" y="1545772"/>
                </a:lnTo>
                <a:lnTo>
                  <a:pt x="3325587" y="1545772"/>
                </a:lnTo>
                <a:close/>
                <a:moveTo>
                  <a:pt x="1507675" y="3145972"/>
                </a:moveTo>
                <a:lnTo>
                  <a:pt x="1877789" y="2405744"/>
                </a:lnTo>
                <a:lnTo>
                  <a:pt x="2901047" y="2405744"/>
                </a:lnTo>
                <a:lnTo>
                  <a:pt x="3271161" y="3145972"/>
                </a:lnTo>
                <a:lnTo>
                  <a:pt x="2901047" y="3886200"/>
                </a:lnTo>
                <a:lnTo>
                  <a:pt x="1877789" y="3886200"/>
                </a:lnTo>
                <a:close/>
                <a:moveTo>
                  <a:pt x="1507675" y="6270176"/>
                </a:moveTo>
                <a:lnTo>
                  <a:pt x="1877789" y="5529947"/>
                </a:lnTo>
                <a:lnTo>
                  <a:pt x="2901047" y="5529947"/>
                </a:lnTo>
                <a:lnTo>
                  <a:pt x="3271161" y="6270176"/>
                </a:lnTo>
                <a:lnTo>
                  <a:pt x="2901047" y="7010404"/>
                </a:lnTo>
                <a:lnTo>
                  <a:pt x="1877789" y="7010404"/>
                </a:lnTo>
                <a:close/>
                <a:moveTo>
                  <a:pt x="1507674" y="4713512"/>
                </a:moveTo>
                <a:lnTo>
                  <a:pt x="1877788" y="3973282"/>
                </a:lnTo>
                <a:lnTo>
                  <a:pt x="2901046" y="3973282"/>
                </a:lnTo>
                <a:lnTo>
                  <a:pt x="3271160" y="4713512"/>
                </a:lnTo>
                <a:lnTo>
                  <a:pt x="2901046" y="5453740"/>
                </a:lnTo>
                <a:lnTo>
                  <a:pt x="1877788" y="5453740"/>
                </a:lnTo>
                <a:close/>
                <a:moveTo>
                  <a:pt x="1496788" y="1545772"/>
                </a:moveTo>
                <a:lnTo>
                  <a:pt x="1866901" y="805542"/>
                </a:lnTo>
                <a:lnTo>
                  <a:pt x="2890159" y="805542"/>
                </a:lnTo>
                <a:lnTo>
                  <a:pt x="3260273" y="1545772"/>
                </a:lnTo>
                <a:lnTo>
                  <a:pt x="2890159" y="2286000"/>
                </a:lnTo>
                <a:lnTo>
                  <a:pt x="1866901" y="2286000"/>
                </a:lnTo>
                <a:close/>
                <a:moveTo>
                  <a:pt x="21773" y="5453742"/>
                </a:moveTo>
                <a:lnTo>
                  <a:pt x="391887" y="4713513"/>
                </a:lnTo>
                <a:lnTo>
                  <a:pt x="1415145" y="4713513"/>
                </a:lnTo>
                <a:lnTo>
                  <a:pt x="1785258" y="5453742"/>
                </a:lnTo>
                <a:lnTo>
                  <a:pt x="1415145" y="6193970"/>
                </a:lnTo>
                <a:lnTo>
                  <a:pt x="391887" y="6193970"/>
                </a:lnTo>
                <a:close/>
                <a:moveTo>
                  <a:pt x="10887" y="3875314"/>
                </a:moveTo>
                <a:lnTo>
                  <a:pt x="381001" y="3135084"/>
                </a:lnTo>
                <a:lnTo>
                  <a:pt x="1404258" y="3135084"/>
                </a:lnTo>
                <a:lnTo>
                  <a:pt x="1774372" y="3875314"/>
                </a:lnTo>
                <a:lnTo>
                  <a:pt x="1404258" y="4615542"/>
                </a:lnTo>
                <a:lnTo>
                  <a:pt x="381001" y="4615542"/>
                </a:lnTo>
                <a:close/>
                <a:moveTo>
                  <a:pt x="10886" y="2286002"/>
                </a:moveTo>
                <a:lnTo>
                  <a:pt x="381000" y="1545772"/>
                </a:lnTo>
                <a:lnTo>
                  <a:pt x="1404258" y="1545772"/>
                </a:lnTo>
                <a:lnTo>
                  <a:pt x="1774371" y="2286002"/>
                </a:lnTo>
                <a:lnTo>
                  <a:pt x="1404258" y="3026230"/>
                </a:lnTo>
                <a:lnTo>
                  <a:pt x="381000" y="3026230"/>
                </a:lnTo>
                <a:close/>
                <a:moveTo>
                  <a:pt x="0" y="740228"/>
                </a:moveTo>
                <a:lnTo>
                  <a:pt x="370114" y="0"/>
                </a:lnTo>
                <a:lnTo>
                  <a:pt x="1393371" y="0"/>
                </a:lnTo>
                <a:lnTo>
                  <a:pt x="1763485" y="740228"/>
                </a:lnTo>
                <a:lnTo>
                  <a:pt x="1393371" y="1480456"/>
                </a:lnTo>
                <a:lnTo>
                  <a:pt x="370114" y="1480456"/>
                </a:lnTo>
                <a:close/>
              </a:path>
            </a:pathLst>
          </a:custGeom>
          <a:blipFill dpi="0" rotWithShape="0">
            <a:blip r:embed="rId2"/>
            <a:srcRect/>
            <a:stretch>
              <a:fillRect/>
            </a:stretch>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03200">
              <a:schemeClr val="accent3">
                <a:satMod val="175000"/>
                <a:alpha val="40000"/>
              </a:schemeClr>
            </a:glow>
            <a:outerShdw blurRad="50800" dist="38100" dir="16200000" rotWithShape="0">
              <a:schemeClr val="bg1">
                <a:lumMod val="50000"/>
                <a:alpha val="40000"/>
              </a:schemeClr>
            </a:outerShdw>
          </a:effectLst>
          <a:scene3d>
            <a:camera prst="orthographicFront"/>
            <a:lightRig rig="sunset" dir="t"/>
          </a:scene3d>
          <a:sp3d extrusionH="76200" contourW="12700">
            <a:bevelT/>
            <a:bevelB/>
            <a:extrusionClr>
              <a:schemeClr val="bg1">
                <a:lumMod val="50000"/>
              </a:schemeClr>
            </a:extrusionClr>
            <a:contourClr>
              <a:schemeClr val="bg1">
                <a:lumMod val="50000"/>
              </a:schemeClr>
            </a:contourClr>
          </a:sp3d>
        </p:spPr>
        <p:style>
          <a:lnRef idx="2">
            <a:schemeClr val="dk1">
              <a:shade val="15000"/>
            </a:schemeClr>
          </a:lnRef>
          <a:fillRef idx="1">
            <a:schemeClr val="dk1"/>
          </a:fillRef>
          <a:effectRef idx="0">
            <a:schemeClr val="dk1"/>
          </a:effectRef>
          <a:fontRef idx="minor">
            <a:schemeClr val="lt1"/>
          </a:fontRef>
        </p:style>
        <p:txBody>
          <a:bodyPr wrap="square" rtlCol="0" anchor="ctr">
            <a:noAutofit/>
            <a:flatTx/>
          </a:bodyPr>
          <a:lstStyle/>
          <a:p>
            <a:pPr algn="ctr"/>
            <a:endParaRPr lang="en-IN"/>
          </a:p>
        </p:txBody>
      </p:sp>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369651" y="1600199"/>
            <a:ext cx="5291847" cy="1909763"/>
          </a:xfrm>
        </p:spPr>
        <p:txBody>
          <a:bodyPr/>
          <a:lstStyle/>
          <a:p>
            <a:r>
              <a:rPr lang="en-IN" dirty="0">
                <a:latin typeface="Comic Sans MS" panose="030F0702030302020204" pitchFamily="66" charset="0"/>
              </a:rPr>
              <a:t>Bank Churn Analysis</a:t>
            </a:r>
          </a:p>
        </p:txBody>
      </p:sp>
      <p:sp>
        <p:nvSpPr>
          <p:cNvPr id="48" name="Subtitle 47">
            <a:extLst>
              <a:ext uri="{FF2B5EF4-FFF2-40B4-BE49-F238E27FC236}">
                <a16:creationId xmlns:a16="http://schemas.microsoft.com/office/drawing/2014/main" id="{10CD9DB3-A352-81FC-01EC-2D52E8D20481}"/>
              </a:ext>
            </a:extLst>
          </p:cNvPr>
          <p:cNvSpPr>
            <a:spLocks noGrp="1"/>
          </p:cNvSpPr>
          <p:nvPr>
            <p:ph type="subTitle" idx="1"/>
          </p:nvPr>
        </p:nvSpPr>
        <p:spPr>
          <a:xfrm>
            <a:off x="1524000" y="4299626"/>
            <a:ext cx="4419599" cy="958174"/>
          </a:xfrm>
        </p:spPr>
        <p:txBody>
          <a:bodyPr/>
          <a:lstStyle/>
          <a:p>
            <a:r>
              <a:rPr lang="en-IN" b="1" dirty="0">
                <a:latin typeface="Comic Sans MS" panose="030F0702030302020204" pitchFamily="66" charset="0"/>
              </a:rPr>
              <a:t>Presentation by </a:t>
            </a:r>
            <a:r>
              <a:rPr lang="en-IN" b="1">
                <a:latin typeface="Comic Sans MS" panose="030F0702030302020204" pitchFamily="66" charset="0"/>
              </a:rPr>
              <a:t>shree siktsha</a:t>
            </a:r>
            <a:endParaRPr lang="en-IN" b="1" dirty="0">
              <a:latin typeface="Comic Sans MS" panose="030F0702030302020204" pitchFamily="66" charset="0"/>
            </a:endParaRPr>
          </a:p>
        </p:txBody>
      </p:sp>
    </p:spTree>
    <p:extLst>
      <p:ext uri="{BB962C8B-B14F-4D97-AF65-F5344CB8AC3E}">
        <p14:creationId xmlns:p14="http://schemas.microsoft.com/office/powerpoint/2010/main" val="190126790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2DE6B469-F9AE-5D9E-7A9D-0A29F5C0BC77}"/>
              </a:ext>
            </a:extLst>
          </p:cNvPr>
          <p:cNvPicPr>
            <a:picLocks noChangeAspect="1"/>
          </p:cNvPicPr>
          <p:nvPr/>
        </p:nvPicPr>
        <p:blipFill>
          <a:blip r:embed="rId3"/>
          <a:stretch>
            <a:fillRect/>
          </a:stretch>
        </p:blipFill>
        <p:spPr>
          <a:xfrm>
            <a:off x="642257" y="990600"/>
            <a:ext cx="10918371" cy="5644010"/>
          </a:xfrm>
          <a:prstGeom prst="rect">
            <a:avLst/>
          </a:prstGeom>
        </p:spPr>
      </p:pic>
    </p:spTree>
    <p:extLst>
      <p:ext uri="{BB962C8B-B14F-4D97-AF65-F5344CB8AC3E}">
        <p14:creationId xmlns:p14="http://schemas.microsoft.com/office/powerpoint/2010/main" val="402702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5" name="Picture 4">
            <a:extLst>
              <a:ext uri="{FF2B5EF4-FFF2-40B4-BE49-F238E27FC236}">
                <a16:creationId xmlns:a16="http://schemas.microsoft.com/office/drawing/2014/main" id="{3B0FA8C2-1092-8A61-C247-8CF8B8EA234E}"/>
              </a:ext>
            </a:extLst>
          </p:cNvPr>
          <p:cNvPicPr>
            <a:picLocks noChangeAspect="1"/>
          </p:cNvPicPr>
          <p:nvPr/>
        </p:nvPicPr>
        <p:blipFill>
          <a:blip r:embed="rId3"/>
          <a:stretch>
            <a:fillRect/>
          </a:stretch>
        </p:blipFill>
        <p:spPr>
          <a:xfrm>
            <a:off x="631371" y="914400"/>
            <a:ext cx="10972800" cy="5720210"/>
          </a:xfrm>
          <a:prstGeom prst="rect">
            <a:avLst/>
          </a:prstGeom>
        </p:spPr>
      </p:pic>
    </p:spTree>
    <p:extLst>
      <p:ext uri="{BB962C8B-B14F-4D97-AF65-F5344CB8AC3E}">
        <p14:creationId xmlns:p14="http://schemas.microsoft.com/office/powerpoint/2010/main" val="711583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811AFFD5-49AD-E456-5F4D-30AE157C779A}"/>
              </a:ext>
            </a:extLst>
          </p:cNvPr>
          <p:cNvPicPr>
            <a:picLocks noChangeAspect="1"/>
          </p:cNvPicPr>
          <p:nvPr/>
        </p:nvPicPr>
        <p:blipFill>
          <a:blip r:embed="rId3"/>
          <a:stretch>
            <a:fillRect/>
          </a:stretch>
        </p:blipFill>
        <p:spPr>
          <a:xfrm>
            <a:off x="642256" y="968828"/>
            <a:ext cx="10907487" cy="5675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43754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000">
              <a:schemeClr val="bg1">
                <a:lumMod val="75000"/>
              </a:schemeClr>
            </a:gs>
            <a:gs pos="0">
              <a:schemeClr val="bg1">
                <a:lumMod val="50000"/>
              </a:schemeClr>
            </a:gs>
            <a:gs pos="74000">
              <a:schemeClr val="bg1">
                <a:lumMod val="85000"/>
              </a:schemeClr>
            </a:gs>
            <a:gs pos="30000">
              <a:schemeClr val="bg1">
                <a:lumMod val="65000"/>
              </a:schemeClr>
            </a:gs>
            <a:gs pos="99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Hexagon 23">
            <a:extLst>
              <a:ext uri="{FF2B5EF4-FFF2-40B4-BE49-F238E27FC236}">
                <a16:creationId xmlns:a16="http://schemas.microsoft.com/office/drawing/2014/main" id="{1BDF45B7-563B-E3BE-BD9E-C8421CE2CA7A}"/>
              </a:ext>
            </a:extLst>
          </p:cNvPr>
          <p:cNvSpPr/>
          <p:nvPr/>
        </p:nvSpPr>
        <p:spPr>
          <a:xfrm rot="5400000">
            <a:off x="8980716" y="620485"/>
            <a:ext cx="1763486" cy="1480457"/>
          </a:xfrm>
          <a:prstGeom prst="hex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3E72D6A9-F01F-DA39-98A8-AE2EAA597767}"/>
              </a:ext>
            </a:extLst>
          </p:cNvPr>
          <p:cNvSpPr/>
          <p:nvPr/>
        </p:nvSpPr>
        <p:spPr>
          <a:xfrm rot="5400000">
            <a:off x="4130604" y="-6134156"/>
            <a:ext cx="10673452" cy="7053943"/>
          </a:xfrm>
          <a:custGeom>
            <a:avLst/>
            <a:gdLst>
              <a:gd name="connsiteX0" fmla="*/ 8909966 w 10673452"/>
              <a:gd name="connsiteY0" fmla="*/ 5551712 h 7053943"/>
              <a:gd name="connsiteX1" fmla="*/ 9280080 w 10673452"/>
              <a:gd name="connsiteY1" fmla="*/ 4811483 h 7053943"/>
              <a:gd name="connsiteX2" fmla="*/ 10303338 w 10673452"/>
              <a:gd name="connsiteY2" fmla="*/ 4811483 h 7053943"/>
              <a:gd name="connsiteX3" fmla="*/ 10673452 w 10673452"/>
              <a:gd name="connsiteY3" fmla="*/ 5551712 h 7053943"/>
              <a:gd name="connsiteX4" fmla="*/ 10303338 w 10673452"/>
              <a:gd name="connsiteY4" fmla="*/ 6291940 h 7053943"/>
              <a:gd name="connsiteX5" fmla="*/ 9280080 w 10673452"/>
              <a:gd name="connsiteY5" fmla="*/ 6291940 h 7053943"/>
              <a:gd name="connsiteX6" fmla="*/ 8899080 w 10673452"/>
              <a:gd name="connsiteY6" fmla="*/ 3973284 h 7053943"/>
              <a:gd name="connsiteX7" fmla="*/ 9269194 w 10673452"/>
              <a:gd name="connsiteY7" fmla="*/ 3233054 h 7053943"/>
              <a:gd name="connsiteX8" fmla="*/ 10292452 w 10673452"/>
              <a:gd name="connsiteY8" fmla="*/ 3233054 h 7053943"/>
              <a:gd name="connsiteX9" fmla="*/ 10662566 w 10673452"/>
              <a:gd name="connsiteY9" fmla="*/ 3973284 h 7053943"/>
              <a:gd name="connsiteX10" fmla="*/ 10292452 w 10673452"/>
              <a:gd name="connsiteY10" fmla="*/ 4713512 h 7053943"/>
              <a:gd name="connsiteX11" fmla="*/ 9269194 w 10673452"/>
              <a:gd name="connsiteY11" fmla="*/ 4713512 h 7053943"/>
              <a:gd name="connsiteX12" fmla="*/ 8899079 w 10673452"/>
              <a:gd name="connsiteY12" fmla="*/ 2383972 h 7053943"/>
              <a:gd name="connsiteX13" fmla="*/ 9269193 w 10673452"/>
              <a:gd name="connsiteY13" fmla="*/ 1643742 h 7053943"/>
              <a:gd name="connsiteX14" fmla="*/ 10292452 w 10673452"/>
              <a:gd name="connsiteY14" fmla="*/ 1643742 h 7053943"/>
              <a:gd name="connsiteX15" fmla="*/ 10662566 w 10673452"/>
              <a:gd name="connsiteY15" fmla="*/ 2383972 h 7053943"/>
              <a:gd name="connsiteX16" fmla="*/ 10292452 w 10673452"/>
              <a:gd name="connsiteY16" fmla="*/ 3124200 h 7053943"/>
              <a:gd name="connsiteX17" fmla="*/ 9269193 w 10673452"/>
              <a:gd name="connsiteY17" fmla="*/ 3124200 h 7053943"/>
              <a:gd name="connsiteX18" fmla="*/ 8888193 w 10673452"/>
              <a:gd name="connsiteY18" fmla="*/ 806006 h 7053943"/>
              <a:gd name="connsiteX19" fmla="*/ 9258307 w 10673452"/>
              <a:gd name="connsiteY19" fmla="*/ 65776 h 7053943"/>
              <a:gd name="connsiteX20" fmla="*/ 10281566 w 10673452"/>
              <a:gd name="connsiteY20" fmla="*/ 65776 h 7053943"/>
              <a:gd name="connsiteX21" fmla="*/ 10651680 w 10673452"/>
              <a:gd name="connsiteY21" fmla="*/ 806006 h 7053943"/>
              <a:gd name="connsiteX22" fmla="*/ 10281566 w 10673452"/>
              <a:gd name="connsiteY22" fmla="*/ 1546234 h 7053943"/>
              <a:gd name="connsiteX23" fmla="*/ 9258307 w 10673452"/>
              <a:gd name="connsiteY23" fmla="*/ 1546234 h 7053943"/>
              <a:gd name="connsiteX24" fmla="*/ 7418621 w 10673452"/>
              <a:gd name="connsiteY24" fmla="*/ 4778831 h 7053943"/>
              <a:gd name="connsiteX25" fmla="*/ 7788735 w 10673452"/>
              <a:gd name="connsiteY25" fmla="*/ 4038602 h 7053943"/>
              <a:gd name="connsiteX26" fmla="*/ 8811993 w 10673452"/>
              <a:gd name="connsiteY26" fmla="*/ 4038602 h 7053943"/>
              <a:gd name="connsiteX27" fmla="*/ 9182107 w 10673452"/>
              <a:gd name="connsiteY27" fmla="*/ 4778831 h 7053943"/>
              <a:gd name="connsiteX28" fmla="*/ 8811993 w 10673452"/>
              <a:gd name="connsiteY28" fmla="*/ 5519059 h 7053943"/>
              <a:gd name="connsiteX29" fmla="*/ 7788735 w 10673452"/>
              <a:gd name="connsiteY29" fmla="*/ 5519059 h 7053943"/>
              <a:gd name="connsiteX30" fmla="*/ 7407735 w 10673452"/>
              <a:gd name="connsiteY30" fmla="*/ 3200402 h 7053943"/>
              <a:gd name="connsiteX31" fmla="*/ 7777849 w 10673452"/>
              <a:gd name="connsiteY31" fmla="*/ 2460174 h 7053943"/>
              <a:gd name="connsiteX32" fmla="*/ 8801107 w 10673452"/>
              <a:gd name="connsiteY32" fmla="*/ 2460174 h 7053943"/>
              <a:gd name="connsiteX33" fmla="*/ 9171221 w 10673452"/>
              <a:gd name="connsiteY33" fmla="*/ 3200402 h 7053943"/>
              <a:gd name="connsiteX34" fmla="*/ 8801107 w 10673452"/>
              <a:gd name="connsiteY34" fmla="*/ 3940630 h 7053943"/>
              <a:gd name="connsiteX35" fmla="*/ 7777849 w 10673452"/>
              <a:gd name="connsiteY35" fmla="*/ 3940630 h 7053943"/>
              <a:gd name="connsiteX36" fmla="*/ 7407734 w 10673452"/>
              <a:gd name="connsiteY36" fmla="*/ 1611090 h 7053943"/>
              <a:gd name="connsiteX37" fmla="*/ 7777848 w 10673452"/>
              <a:gd name="connsiteY37" fmla="*/ 870862 h 7053943"/>
              <a:gd name="connsiteX38" fmla="*/ 8801106 w 10673452"/>
              <a:gd name="connsiteY38" fmla="*/ 870862 h 7053943"/>
              <a:gd name="connsiteX39" fmla="*/ 9171220 w 10673452"/>
              <a:gd name="connsiteY39" fmla="*/ 1611090 h 7053943"/>
              <a:gd name="connsiteX40" fmla="*/ 8801106 w 10673452"/>
              <a:gd name="connsiteY40" fmla="*/ 2351318 h 7053943"/>
              <a:gd name="connsiteX41" fmla="*/ 7777848 w 10673452"/>
              <a:gd name="connsiteY41" fmla="*/ 2351318 h 7053943"/>
              <a:gd name="connsiteX42" fmla="*/ 7407734 w 10673452"/>
              <a:gd name="connsiteY42" fmla="*/ 6313715 h 7053943"/>
              <a:gd name="connsiteX43" fmla="*/ 7777848 w 10673452"/>
              <a:gd name="connsiteY43" fmla="*/ 5573486 h 7053943"/>
              <a:gd name="connsiteX44" fmla="*/ 8801106 w 10673452"/>
              <a:gd name="connsiteY44" fmla="*/ 5573486 h 7053943"/>
              <a:gd name="connsiteX45" fmla="*/ 9171220 w 10673452"/>
              <a:gd name="connsiteY45" fmla="*/ 6313715 h 7053943"/>
              <a:gd name="connsiteX46" fmla="*/ 8801106 w 10673452"/>
              <a:gd name="connsiteY46" fmla="*/ 7053943 h 7053943"/>
              <a:gd name="connsiteX47" fmla="*/ 7777848 w 10673452"/>
              <a:gd name="connsiteY47" fmla="*/ 7053943 h 7053943"/>
              <a:gd name="connsiteX48" fmla="*/ 5938161 w 10673452"/>
              <a:gd name="connsiteY48" fmla="*/ 5551712 h 7053943"/>
              <a:gd name="connsiteX49" fmla="*/ 6308275 w 10673452"/>
              <a:gd name="connsiteY49" fmla="*/ 4811483 h 7053943"/>
              <a:gd name="connsiteX50" fmla="*/ 7331533 w 10673452"/>
              <a:gd name="connsiteY50" fmla="*/ 4811483 h 7053943"/>
              <a:gd name="connsiteX51" fmla="*/ 7701647 w 10673452"/>
              <a:gd name="connsiteY51" fmla="*/ 5551712 h 7053943"/>
              <a:gd name="connsiteX52" fmla="*/ 7331533 w 10673452"/>
              <a:gd name="connsiteY52" fmla="*/ 6291940 h 7053943"/>
              <a:gd name="connsiteX53" fmla="*/ 6308275 w 10673452"/>
              <a:gd name="connsiteY53" fmla="*/ 6291940 h 7053943"/>
              <a:gd name="connsiteX54" fmla="*/ 5927275 w 10673452"/>
              <a:gd name="connsiteY54" fmla="*/ 827314 h 7053943"/>
              <a:gd name="connsiteX55" fmla="*/ 6297389 w 10673452"/>
              <a:gd name="connsiteY55" fmla="*/ 87086 h 7053943"/>
              <a:gd name="connsiteX56" fmla="*/ 7320647 w 10673452"/>
              <a:gd name="connsiteY56" fmla="*/ 87086 h 7053943"/>
              <a:gd name="connsiteX57" fmla="*/ 7690761 w 10673452"/>
              <a:gd name="connsiteY57" fmla="*/ 827314 h 7053943"/>
              <a:gd name="connsiteX58" fmla="*/ 7320647 w 10673452"/>
              <a:gd name="connsiteY58" fmla="*/ 1567542 h 7053943"/>
              <a:gd name="connsiteX59" fmla="*/ 6297389 w 10673452"/>
              <a:gd name="connsiteY59" fmla="*/ 1567542 h 7053943"/>
              <a:gd name="connsiteX60" fmla="*/ 5927275 w 10673452"/>
              <a:gd name="connsiteY60" fmla="*/ 3973284 h 7053943"/>
              <a:gd name="connsiteX61" fmla="*/ 6297389 w 10673452"/>
              <a:gd name="connsiteY61" fmla="*/ 3233054 h 7053943"/>
              <a:gd name="connsiteX62" fmla="*/ 7320647 w 10673452"/>
              <a:gd name="connsiteY62" fmla="*/ 3233054 h 7053943"/>
              <a:gd name="connsiteX63" fmla="*/ 7690761 w 10673452"/>
              <a:gd name="connsiteY63" fmla="*/ 3973284 h 7053943"/>
              <a:gd name="connsiteX64" fmla="*/ 7320647 w 10673452"/>
              <a:gd name="connsiteY64" fmla="*/ 4713512 h 7053943"/>
              <a:gd name="connsiteX65" fmla="*/ 6297389 w 10673452"/>
              <a:gd name="connsiteY65" fmla="*/ 4713512 h 7053943"/>
              <a:gd name="connsiteX66" fmla="*/ 5927274 w 10673452"/>
              <a:gd name="connsiteY66" fmla="*/ 2383972 h 7053943"/>
              <a:gd name="connsiteX67" fmla="*/ 6297388 w 10673452"/>
              <a:gd name="connsiteY67" fmla="*/ 1643742 h 7053943"/>
              <a:gd name="connsiteX68" fmla="*/ 7320646 w 10673452"/>
              <a:gd name="connsiteY68" fmla="*/ 1643742 h 7053943"/>
              <a:gd name="connsiteX69" fmla="*/ 7690760 w 10673452"/>
              <a:gd name="connsiteY69" fmla="*/ 2383972 h 7053943"/>
              <a:gd name="connsiteX70" fmla="*/ 7320646 w 10673452"/>
              <a:gd name="connsiteY70" fmla="*/ 3124200 h 7053943"/>
              <a:gd name="connsiteX71" fmla="*/ 6297388 w 10673452"/>
              <a:gd name="connsiteY71" fmla="*/ 3124200 h 7053943"/>
              <a:gd name="connsiteX72" fmla="*/ 4457705 w 10673452"/>
              <a:gd name="connsiteY72" fmla="*/ 4778829 h 7053943"/>
              <a:gd name="connsiteX73" fmla="*/ 4827819 w 10673452"/>
              <a:gd name="connsiteY73" fmla="*/ 4038600 h 7053943"/>
              <a:gd name="connsiteX74" fmla="*/ 5851075 w 10673452"/>
              <a:gd name="connsiteY74" fmla="*/ 4038600 h 7053943"/>
              <a:gd name="connsiteX75" fmla="*/ 6221189 w 10673452"/>
              <a:gd name="connsiteY75" fmla="*/ 4778829 h 7053943"/>
              <a:gd name="connsiteX76" fmla="*/ 5851075 w 10673452"/>
              <a:gd name="connsiteY76" fmla="*/ 5519057 h 7053943"/>
              <a:gd name="connsiteX77" fmla="*/ 4827819 w 10673452"/>
              <a:gd name="connsiteY77" fmla="*/ 5519057 h 7053943"/>
              <a:gd name="connsiteX78" fmla="*/ 4446819 w 10673452"/>
              <a:gd name="connsiteY78" fmla="*/ 3200400 h 7053943"/>
              <a:gd name="connsiteX79" fmla="*/ 4816933 w 10673452"/>
              <a:gd name="connsiteY79" fmla="*/ 2460172 h 7053943"/>
              <a:gd name="connsiteX80" fmla="*/ 5840189 w 10673452"/>
              <a:gd name="connsiteY80" fmla="*/ 2460172 h 7053943"/>
              <a:gd name="connsiteX81" fmla="*/ 6210303 w 10673452"/>
              <a:gd name="connsiteY81" fmla="*/ 3200400 h 7053943"/>
              <a:gd name="connsiteX82" fmla="*/ 5840189 w 10673452"/>
              <a:gd name="connsiteY82" fmla="*/ 3940628 h 7053943"/>
              <a:gd name="connsiteX83" fmla="*/ 4816933 w 10673452"/>
              <a:gd name="connsiteY83" fmla="*/ 3940628 h 7053943"/>
              <a:gd name="connsiteX84" fmla="*/ 4446818 w 10673452"/>
              <a:gd name="connsiteY84" fmla="*/ 1611088 h 7053943"/>
              <a:gd name="connsiteX85" fmla="*/ 4816932 w 10673452"/>
              <a:gd name="connsiteY85" fmla="*/ 870860 h 7053943"/>
              <a:gd name="connsiteX86" fmla="*/ 5840188 w 10673452"/>
              <a:gd name="connsiteY86" fmla="*/ 870860 h 7053943"/>
              <a:gd name="connsiteX87" fmla="*/ 6210302 w 10673452"/>
              <a:gd name="connsiteY87" fmla="*/ 1611088 h 7053943"/>
              <a:gd name="connsiteX88" fmla="*/ 5840188 w 10673452"/>
              <a:gd name="connsiteY88" fmla="*/ 2351316 h 7053943"/>
              <a:gd name="connsiteX89" fmla="*/ 4816932 w 10673452"/>
              <a:gd name="connsiteY89" fmla="*/ 2351316 h 7053943"/>
              <a:gd name="connsiteX90" fmla="*/ 4446818 w 10673452"/>
              <a:gd name="connsiteY90" fmla="*/ 6313714 h 7053943"/>
              <a:gd name="connsiteX91" fmla="*/ 4816932 w 10673452"/>
              <a:gd name="connsiteY91" fmla="*/ 5573485 h 7053943"/>
              <a:gd name="connsiteX92" fmla="*/ 5840188 w 10673452"/>
              <a:gd name="connsiteY92" fmla="*/ 5573485 h 7053943"/>
              <a:gd name="connsiteX93" fmla="*/ 6210302 w 10673452"/>
              <a:gd name="connsiteY93" fmla="*/ 6313714 h 7053943"/>
              <a:gd name="connsiteX94" fmla="*/ 5840188 w 10673452"/>
              <a:gd name="connsiteY94" fmla="*/ 7053942 h 7053943"/>
              <a:gd name="connsiteX95" fmla="*/ 4816932 w 10673452"/>
              <a:gd name="connsiteY95" fmla="*/ 7053942 h 7053943"/>
              <a:gd name="connsiteX96" fmla="*/ 2977246 w 10673452"/>
              <a:gd name="connsiteY96" fmla="*/ 5519057 h 7053943"/>
              <a:gd name="connsiteX97" fmla="*/ 3347360 w 10673452"/>
              <a:gd name="connsiteY97" fmla="*/ 4778828 h 7053943"/>
              <a:gd name="connsiteX98" fmla="*/ 4370618 w 10673452"/>
              <a:gd name="connsiteY98" fmla="*/ 4778828 h 7053943"/>
              <a:gd name="connsiteX99" fmla="*/ 4740732 w 10673452"/>
              <a:gd name="connsiteY99" fmla="*/ 5519057 h 7053943"/>
              <a:gd name="connsiteX100" fmla="*/ 4370618 w 10673452"/>
              <a:gd name="connsiteY100" fmla="*/ 6259285 h 7053943"/>
              <a:gd name="connsiteX101" fmla="*/ 3347360 w 10673452"/>
              <a:gd name="connsiteY101" fmla="*/ 6259285 h 7053943"/>
              <a:gd name="connsiteX102" fmla="*/ 2966360 w 10673452"/>
              <a:gd name="connsiteY102" fmla="*/ 3940628 h 7053943"/>
              <a:gd name="connsiteX103" fmla="*/ 3336474 w 10673452"/>
              <a:gd name="connsiteY103" fmla="*/ 3200400 h 7053943"/>
              <a:gd name="connsiteX104" fmla="*/ 4359732 w 10673452"/>
              <a:gd name="connsiteY104" fmla="*/ 3200400 h 7053943"/>
              <a:gd name="connsiteX105" fmla="*/ 4729845 w 10673452"/>
              <a:gd name="connsiteY105" fmla="*/ 3940628 h 7053943"/>
              <a:gd name="connsiteX106" fmla="*/ 4359732 w 10673452"/>
              <a:gd name="connsiteY106" fmla="*/ 4680857 h 7053943"/>
              <a:gd name="connsiteX107" fmla="*/ 3336474 w 10673452"/>
              <a:gd name="connsiteY107" fmla="*/ 4680857 h 7053943"/>
              <a:gd name="connsiteX108" fmla="*/ 2966359 w 10673452"/>
              <a:gd name="connsiteY108" fmla="*/ 2351316 h 7053943"/>
              <a:gd name="connsiteX109" fmla="*/ 3336473 w 10673452"/>
              <a:gd name="connsiteY109" fmla="*/ 1611088 h 7053943"/>
              <a:gd name="connsiteX110" fmla="*/ 4359731 w 10673452"/>
              <a:gd name="connsiteY110" fmla="*/ 1611088 h 7053943"/>
              <a:gd name="connsiteX111" fmla="*/ 4729845 w 10673452"/>
              <a:gd name="connsiteY111" fmla="*/ 2351316 h 7053943"/>
              <a:gd name="connsiteX112" fmla="*/ 4359731 w 10673452"/>
              <a:gd name="connsiteY112" fmla="*/ 3091544 h 7053943"/>
              <a:gd name="connsiteX113" fmla="*/ 3336473 w 10673452"/>
              <a:gd name="connsiteY113" fmla="*/ 3091544 h 7053943"/>
              <a:gd name="connsiteX114" fmla="*/ 2955473 w 10673452"/>
              <a:gd name="connsiteY114" fmla="*/ 805544 h 7053943"/>
              <a:gd name="connsiteX115" fmla="*/ 3325587 w 10673452"/>
              <a:gd name="connsiteY115" fmla="*/ 65314 h 7053943"/>
              <a:gd name="connsiteX116" fmla="*/ 4348845 w 10673452"/>
              <a:gd name="connsiteY116" fmla="*/ 65314 h 7053943"/>
              <a:gd name="connsiteX117" fmla="*/ 4718959 w 10673452"/>
              <a:gd name="connsiteY117" fmla="*/ 805544 h 7053943"/>
              <a:gd name="connsiteX118" fmla="*/ 4348845 w 10673452"/>
              <a:gd name="connsiteY118" fmla="*/ 1545772 h 7053943"/>
              <a:gd name="connsiteX119" fmla="*/ 3325587 w 10673452"/>
              <a:gd name="connsiteY119" fmla="*/ 1545772 h 7053943"/>
              <a:gd name="connsiteX120" fmla="*/ 1507675 w 10673452"/>
              <a:gd name="connsiteY120" fmla="*/ 3145972 h 7053943"/>
              <a:gd name="connsiteX121" fmla="*/ 1877789 w 10673452"/>
              <a:gd name="connsiteY121" fmla="*/ 2405744 h 7053943"/>
              <a:gd name="connsiteX122" fmla="*/ 2901047 w 10673452"/>
              <a:gd name="connsiteY122" fmla="*/ 2405744 h 7053943"/>
              <a:gd name="connsiteX123" fmla="*/ 3271161 w 10673452"/>
              <a:gd name="connsiteY123" fmla="*/ 3145972 h 7053943"/>
              <a:gd name="connsiteX124" fmla="*/ 2901047 w 10673452"/>
              <a:gd name="connsiteY124" fmla="*/ 3886200 h 7053943"/>
              <a:gd name="connsiteX125" fmla="*/ 1877789 w 10673452"/>
              <a:gd name="connsiteY125" fmla="*/ 3886200 h 7053943"/>
              <a:gd name="connsiteX126" fmla="*/ 1507675 w 10673452"/>
              <a:gd name="connsiteY126" fmla="*/ 6270176 h 7053943"/>
              <a:gd name="connsiteX127" fmla="*/ 1877789 w 10673452"/>
              <a:gd name="connsiteY127" fmla="*/ 5529947 h 7053943"/>
              <a:gd name="connsiteX128" fmla="*/ 2901047 w 10673452"/>
              <a:gd name="connsiteY128" fmla="*/ 5529947 h 7053943"/>
              <a:gd name="connsiteX129" fmla="*/ 3271161 w 10673452"/>
              <a:gd name="connsiteY129" fmla="*/ 6270176 h 7053943"/>
              <a:gd name="connsiteX130" fmla="*/ 2901047 w 10673452"/>
              <a:gd name="connsiteY130" fmla="*/ 7010404 h 7053943"/>
              <a:gd name="connsiteX131" fmla="*/ 1877789 w 10673452"/>
              <a:gd name="connsiteY131" fmla="*/ 7010404 h 7053943"/>
              <a:gd name="connsiteX132" fmla="*/ 1507674 w 10673452"/>
              <a:gd name="connsiteY132" fmla="*/ 4713512 h 7053943"/>
              <a:gd name="connsiteX133" fmla="*/ 1877788 w 10673452"/>
              <a:gd name="connsiteY133" fmla="*/ 3973282 h 7053943"/>
              <a:gd name="connsiteX134" fmla="*/ 2901046 w 10673452"/>
              <a:gd name="connsiteY134" fmla="*/ 3973282 h 7053943"/>
              <a:gd name="connsiteX135" fmla="*/ 3271160 w 10673452"/>
              <a:gd name="connsiteY135" fmla="*/ 4713512 h 7053943"/>
              <a:gd name="connsiteX136" fmla="*/ 2901046 w 10673452"/>
              <a:gd name="connsiteY136" fmla="*/ 5453740 h 7053943"/>
              <a:gd name="connsiteX137" fmla="*/ 1877788 w 10673452"/>
              <a:gd name="connsiteY137" fmla="*/ 5453740 h 7053943"/>
              <a:gd name="connsiteX138" fmla="*/ 1496788 w 10673452"/>
              <a:gd name="connsiteY138" fmla="*/ 1545772 h 7053943"/>
              <a:gd name="connsiteX139" fmla="*/ 1866901 w 10673452"/>
              <a:gd name="connsiteY139" fmla="*/ 805542 h 7053943"/>
              <a:gd name="connsiteX140" fmla="*/ 2890159 w 10673452"/>
              <a:gd name="connsiteY140" fmla="*/ 805542 h 7053943"/>
              <a:gd name="connsiteX141" fmla="*/ 3260273 w 10673452"/>
              <a:gd name="connsiteY141" fmla="*/ 1545772 h 7053943"/>
              <a:gd name="connsiteX142" fmla="*/ 2890159 w 10673452"/>
              <a:gd name="connsiteY142" fmla="*/ 2286000 h 7053943"/>
              <a:gd name="connsiteX143" fmla="*/ 1866901 w 10673452"/>
              <a:gd name="connsiteY143" fmla="*/ 2286000 h 7053943"/>
              <a:gd name="connsiteX144" fmla="*/ 21773 w 10673452"/>
              <a:gd name="connsiteY144" fmla="*/ 5453742 h 7053943"/>
              <a:gd name="connsiteX145" fmla="*/ 391887 w 10673452"/>
              <a:gd name="connsiteY145" fmla="*/ 4713513 h 7053943"/>
              <a:gd name="connsiteX146" fmla="*/ 1415145 w 10673452"/>
              <a:gd name="connsiteY146" fmla="*/ 4713513 h 7053943"/>
              <a:gd name="connsiteX147" fmla="*/ 1785258 w 10673452"/>
              <a:gd name="connsiteY147" fmla="*/ 5453742 h 7053943"/>
              <a:gd name="connsiteX148" fmla="*/ 1415145 w 10673452"/>
              <a:gd name="connsiteY148" fmla="*/ 6193970 h 7053943"/>
              <a:gd name="connsiteX149" fmla="*/ 391887 w 10673452"/>
              <a:gd name="connsiteY149" fmla="*/ 6193970 h 7053943"/>
              <a:gd name="connsiteX150" fmla="*/ 10887 w 10673452"/>
              <a:gd name="connsiteY150" fmla="*/ 3875314 h 7053943"/>
              <a:gd name="connsiteX151" fmla="*/ 381001 w 10673452"/>
              <a:gd name="connsiteY151" fmla="*/ 3135084 h 7053943"/>
              <a:gd name="connsiteX152" fmla="*/ 1404258 w 10673452"/>
              <a:gd name="connsiteY152" fmla="*/ 3135084 h 7053943"/>
              <a:gd name="connsiteX153" fmla="*/ 1774372 w 10673452"/>
              <a:gd name="connsiteY153" fmla="*/ 3875314 h 7053943"/>
              <a:gd name="connsiteX154" fmla="*/ 1404258 w 10673452"/>
              <a:gd name="connsiteY154" fmla="*/ 4615542 h 7053943"/>
              <a:gd name="connsiteX155" fmla="*/ 381001 w 10673452"/>
              <a:gd name="connsiteY155" fmla="*/ 4615542 h 7053943"/>
              <a:gd name="connsiteX156" fmla="*/ 10886 w 10673452"/>
              <a:gd name="connsiteY156" fmla="*/ 2286002 h 7053943"/>
              <a:gd name="connsiteX157" fmla="*/ 381000 w 10673452"/>
              <a:gd name="connsiteY157" fmla="*/ 1545772 h 7053943"/>
              <a:gd name="connsiteX158" fmla="*/ 1404258 w 10673452"/>
              <a:gd name="connsiteY158" fmla="*/ 1545772 h 7053943"/>
              <a:gd name="connsiteX159" fmla="*/ 1774371 w 10673452"/>
              <a:gd name="connsiteY159" fmla="*/ 2286002 h 7053943"/>
              <a:gd name="connsiteX160" fmla="*/ 1404258 w 10673452"/>
              <a:gd name="connsiteY160" fmla="*/ 3026230 h 7053943"/>
              <a:gd name="connsiteX161" fmla="*/ 381000 w 10673452"/>
              <a:gd name="connsiteY161" fmla="*/ 3026230 h 7053943"/>
              <a:gd name="connsiteX162" fmla="*/ 0 w 10673452"/>
              <a:gd name="connsiteY162" fmla="*/ 740228 h 7053943"/>
              <a:gd name="connsiteX163" fmla="*/ 370114 w 10673452"/>
              <a:gd name="connsiteY163" fmla="*/ 0 h 7053943"/>
              <a:gd name="connsiteX164" fmla="*/ 1393371 w 10673452"/>
              <a:gd name="connsiteY164" fmla="*/ 0 h 7053943"/>
              <a:gd name="connsiteX165" fmla="*/ 1763485 w 10673452"/>
              <a:gd name="connsiteY165" fmla="*/ 740228 h 7053943"/>
              <a:gd name="connsiteX166" fmla="*/ 1393371 w 10673452"/>
              <a:gd name="connsiteY166" fmla="*/ 1480456 h 7053943"/>
              <a:gd name="connsiteX167" fmla="*/ 370114 w 10673452"/>
              <a:gd name="connsiteY167" fmla="*/ 148045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0673452" h="7053943">
                <a:moveTo>
                  <a:pt x="8909966" y="5551712"/>
                </a:moveTo>
                <a:lnTo>
                  <a:pt x="9280080" y="4811483"/>
                </a:lnTo>
                <a:lnTo>
                  <a:pt x="10303338" y="4811483"/>
                </a:lnTo>
                <a:lnTo>
                  <a:pt x="10673452" y="5551712"/>
                </a:lnTo>
                <a:lnTo>
                  <a:pt x="10303338" y="6291940"/>
                </a:lnTo>
                <a:lnTo>
                  <a:pt x="9280080" y="6291940"/>
                </a:lnTo>
                <a:close/>
                <a:moveTo>
                  <a:pt x="8899080" y="3973284"/>
                </a:moveTo>
                <a:lnTo>
                  <a:pt x="9269194" y="3233054"/>
                </a:lnTo>
                <a:lnTo>
                  <a:pt x="10292452" y="3233054"/>
                </a:lnTo>
                <a:lnTo>
                  <a:pt x="10662566" y="3973284"/>
                </a:lnTo>
                <a:lnTo>
                  <a:pt x="10292452" y="4713512"/>
                </a:lnTo>
                <a:lnTo>
                  <a:pt x="9269194" y="4713512"/>
                </a:lnTo>
                <a:close/>
                <a:moveTo>
                  <a:pt x="8899079" y="2383972"/>
                </a:moveTo>
                <a:lnTo>
                  <a:pt x="9269193" y="1643742"/>
                </a:lnTo>
                <a:lnTo>
                  <a:pt x="10292452" y="1643742"/>
                </a:lnTo>
                <a:lnTo>
                  <a:pt x="10662566" y="2383972"/>
                </a:lnTo>
                <a:lnTo>
                  <a:pt x="10292452" y="3124200"/>
                </a:lnTo>
                <a:lnTo>
                  <a:pt x="9269193" y="3124200"/>
                </a:lnTo>
                <a:close/>
                <a:moveTo>
                  <a:pt x="8888193" y="806006"/>
                </a:moveTo>
                <a:lnTo>
                  <a:pt x="9258307" y="65776"/>
                </a:lnTo>
                <a:lnTo>
                  <a:pt x="10281566" y="65776"/>
                </a:lnTo>
                <a:lnTo>
                  <a:pt x="10651680" y="806006"/>
                </a:lnTo>
                <a:lnTo>
                  <a:pt x="10281566" y="1546234"/>
                </a:lnTo>
                <a:lnTo>
                  <a:pt x="9258307" y="1546234"/>
                </a:lnTo>
                <a:close/>
                <a:moveTo>
                  <a:pt x="7418621" y="4778831"/>
                </a:moveTo>
                <a:lnTo>
                  <a:pt x="7788735" y="4038602"/>
                </a:lnTo>
                <a:lnTo>
                  <a:pt x="8811993" y="4038602"/>
                </a:lnTo>
                <a:lnTo>
                  <a:pt x="9182107" y="4778831"/>
                </a:lnTo>
                <a:lnTo>
                  <a:pt x="8811993" y="5519059"/>
                </a:lnTo>
                <a:lnTo>
                  <a:pt x="7788735" y="5519059"/>
                </a:lnTo>
                <a:close/>
                <a:moveTo>
                  <a:pt x="7407735" y="3200402"/>
                </a:moveTo>
                <a:lnTo>
                  <a:pt x="7777849" y="2460174"/>
                </a:lnTo>
                <a:lnTo>
                  <a:pt x="8801107" y="2460174"/>
                </a:lnTo>
                <a:lnTo>
                  <a:pt x="9171221" y="3200402"/>
                </a:lnTo>
                <a:lnTo>
                  <a:pt x="8801107" y="3940630"/>
                </a:lnTo>
                <a:lnTo>
                  <a:pt x="7777849" y="3940630"/>
                </a:lnTo>
                <a:close/>
                <a:moveTo>
                  <a:pt x="7407734" y="1611090"/>
                </a:moveTo>
                <a:lnTo>
                  <a:pt x="7777848" y="870862"/>
                </a:lnTo>
                <a:lnTo>
                  <a:pt x="8801106" y="870862"/>
                </a:lnTo>
                <a:lnTo>
                  <a:pt x="9171220" y="1611090"/>
                </a:lnTo>
                <a:lnTo>
                  <a:pt x="8801106" y="2351318"/>
                </a:lnTo>
                <a:lnTo>
                  <a:pt x="7777848" y="2351318"/>
                </a:lnTo>
                <a:close/>
                <a:moveTo>
                  <a:pt x="7407734" y="6313715"/>
                </a:moveTo>
                <a:lnTo>
                  <a:pt x="7777848" y="5573486"/>
                </a:lnTo>
                <a:lnTo>
                  <a:pt x="8801106" y="5573486"/>
                </a:lnTo>
                <a:lnTo>
                  <a:pt x="9171220" y="6313715"/>
                </a:lnTo>
                <a:lnTo>
                  <a:pt x="8801106" y="7053943"/>
                </a:lnTo>
                <a:lnTo>
                  <a:pt x="7777848" y="7053943"/>
                </a:lnTo>
                <a:close/>
                <a:moveTo>
                  <a:pt x="5938161" y="5551712"/>
                </a:moveTo>
                <a:lnTo>
                  <a:pt x="6308275" y="4811483"/>
                </a:lnTo>
                <a:lnTo>
                  <a:pt x="7331533" y="4811483"/>
                </a:lnTo>
                <a:lnTo>
                  <a:pt x="7701647" y="5551712"/>
                </a:lnTo>
                <a:lnTo>
                  <a:pt x="7331533" y="6291940"/>
                </a:lnTo>
                <a:lnTo>
                  <a:pt x="6308275" y="6291940"/>
                </a:lnTo>
                <a:close/>
                <a:moveTo>
                  <a:pt x="5927275" y="827314"/>
                </a:moveTo>
                <a:lnTo>
                  <a:pt x="6297389" y="87086"/>
                </a:lnTo>
                <a:lnTo>
                  <a:pt x="7320647" y="87086"/>
                </a:lnTo>
                <a:lnTo>
                  <a:pt x="7690761" y="827314"/>
                </a:lnTo>
                <a:lnTo>
                  <a:pt x="7320647" y="1567542"/>
                </a:lnTo>
                <a:lnTo>
                  <a:pt x="6297389" y="1567542"/>
                </a:lnTo>
                <a:close/>
                <a:moveTo>
                  <a:pt x="5927275" y="3973284"/>
                </a:moveTo>
                <a:lnTo>
                  <a:pt x="6297389" y="3233054"/>
                </a:lnTo>
                <a:lnTo>
                  <a:pt x="7320647" y="3233054"/>
                </a:lnTo>
                <a:lnTo>
                  <a:pt x="7690761" y="3973284"/>
                </a:lnTo>
                <a:lnTo>
                  <a:pt x="7320647" y="4713512"/>
                </a:lnTo>
                <a:lnTo>
                  <a:pt x="6297389" y="4713512"/>
                </a:lnTo>
                <a:close/>
                <a:moveTo>
                  <a:pt x="5927274" y="2383972"/>
                </a:moveTo>
                <a:lnTo>
                  <a:pt x="6297388" y="1643742"/>
                </a:lnTo>
                <a:lnTo>
                  <a:pt x="7320646" y="1643742"/>
                </a:lnTo>
                <a:lnTo>
                  <a:pt x="7690760" y="2383972"/>
                </a:lnTo>
                <a:lnTo>
                  <a:pt x="7320646" y="3124200"/>
                </a:lnTo>
                <a:lnTo>
                  <a:pt x="6297388" y="3124200"/>
                </a:lnTo>
                <a:close/>
                <a:moveTo>
                  <a:pt x="4457705" y="4778829"/>
                </a:moveTo>
                <a:lnTo>
                  <a:pt x="4827819" y="4038600"/>
                </a:lnTo>
                <a:lnTo>
                  <a:pt x="5851075" y="4038600"/>
                </a:lnTo>
                <a:lnTo>
                  <a:pt x="6221189" y="4778829"/>
                </a:lnTo>
                <a:lnTo>
                  <a:pt x="5851075" y="5519057"/>
                </a:lnTo>
                <a:lnTo>
                  <a:pt x="4827819" y="5519057"/>
                </a:lnTo>
                <a:close/>
                <a:moveTo>
                  <a:pt x="4446819" y="3200400"/>
                </a:moveTo>
                <a:lnTo>
                  <a:pt x="4816933" y="2460172"/>
                </a:lnTo>
                <a:lnTo>
                  <a:pt x="5840189" y="2460172"/>
                </a:lnTo>
                <a:lnTo>
                  <a:pt x="6210303" y="3200400"/>
                </a:lnTo>
                <a:lnTo>
                  <a:pt x="5840189" y="3940628"/>
                </a:lnTo>
                <a:lnTo>
                  <a:pt x="4816933" y="3940628"/>
                </a:lnTo>
                <a:close/>
                <a:moveTo>
                  <a:pt x="4446818" y="1611088"/>
                </a:moveTo>
                <a:lnTo>
                  <a:pt x="4816932" y="870860"/>
                </a:lnTo>
                <a:lnTo>
                  <a:pt x="5840188" y="870860"/>
                </a:lnTo>
                <a:lnTo>
                  <a:pt x="6210302" y="1611088"/>
                </a:lnTo>
                <a:lnTo>
                  <a:pt x="5840188" y="2351316"/>
                </a:lnTo>
                <a:lnTo>
                  <a:pt x="4816932" y="2351316"/>
                </a:lnTo>
                <a:close/>
                <a:moveTo>
                  <a:pt x="4446818" y="6313714"/>
                </a:moveTo>
                <a:lnTo>
                  <a:pt x="4816932" y="5573485"/>
                </a:lnTo>
                <a:lnTo>
                  <a:pt x="5840188" y="5573485"/>
                </a:lnTo>
                <a:lnTo>
                  <a:pt x="6210302" y="6313714"/>
                </a:lnTo>
                <a:lnTo>
                  <a:pt x="5840188" y="7053942"/>
                </a:lnTo>
                <a:lnTo>
                  <a:pt x="4816932" y="7053942"/>
                </a:lnTo>
                <a:close/>
                <a:moveTo>
                  <a:pt x="2977246" y="5519057"/>
                </a:moveTo>
                <a:lnTo>
                  <a:pt x="3347360" y="4778828"/>
                </a:lnTo>
                <a:lnTo>
                  <a:pt x="4370618" y="4778828"/>
                </a:lnTo>
                <a:lnTo>
                  <a:pt x="4740732" y="5519057"/>
                </a:lnTo>
                <a:lnTo>
                  <a:pt x="4370618" y="6259285"/>
                </a:lnTo>
                <a:lnTo>
                  <a:pt x="3347360" y="6259285"/>
                </a:lnTo>
                <a:close/>
                <a:moveTo>
                  <a:pt x="2966360" y="3940628"/>
                </a:moveTo>
                <a:lnTo>
                  <a:pt x="3336474" y="3200400"/>
                </a:lnTo>
                <a:lnTo>
                  <a:pt x="4359732" y="3200400"/>
                </a:lnTo>
                <a:lnTo>
                  <a:pt x="4729845" y="3940628"/>
                </a:lnTo>
                <a:lnTo>
                  <a:pt x="4359732" y="4680857"/>
                </a:lnTo>
                <a:lnTo>
                  <a:pt x="3336474" y="4680857"/>
                </a:lnTo>
                <a:close/>
                <a:moveTo>
                  <a:pt x="2966359" y="2351316"/>
                </a:moveTo>
                <a:lnTo>
                  <a:pt x="3336473" y="1611088"/>
                </a:lnTo>
                <a:lnTo>
                  <a:pt x="4359731" y="1611088"/>
                </a:lnTo>
                <a:lnTo>
                  <a:pt x="4729845" y="2351316"/>
                </a:lnTo>
                <a:lnTo>
                  <a:pt x="4359731" y="3091544"/>
                </a:lnTo>
                <a:lnTo>
                  <a:pt x="3336473" y="3091544"/>
                </a:lnTo>
                <a:close/>
                <a:moveTo>
                  <a:pt x="2955473" y="805544"/>
                </a:moveTo>
                <a:lnTo>
                  <a:pt x="3325587" y="65314"/>
                </a:lnTo>
                <a:lnTo>
                  <a:pt x="4348845" y="65314"/>
                </a:lnTo>
                <a:lnTo>
                  <a:pt x="4718959" y="805544"/>
                </a:lnTo>
                <a:lnTo>
                  <a:pt x="4348845" y="1545772"/>
                </a:lnTo>
                <a:lnTo>
                  <a:pt x="3325587" y="1545772"/>
                </a:lnTo>
                <a:close/>
                <a:moveTo>
                  <a:pt x="1507675" y="3145972"/>
                </a:moveTo>
                <a:lnTo>
                  <a:pt x="1877789" y="2405744"/>
                </a:lnTo>
                <a:lnTo>
                  <a:pt x="2901047" y="2405744"/>
                </a:lnTo>
                <a:lnTo>
                  <a:pt x="3271161" y="3145972"/>
                </a:lnTo>
                <a:lnTo>
                  <a:pt x="2901047" y="3886200"/>
                </a:lnTo>
                <a:lnTo>
                  <a:pt x="1877789" y="3886200"/>
                </a:lnTo>
                <a:close/>
                <a:moveTo>
                  <a:pt x="1507675" y="6270176"/>
                </a:moveTo>
                <a:lnTo>
                  <a:pt x="1877789" y="5529947"/>
                </a:lnTo>
                <a:lnTo>
                  <a:pt x="2901047" y="5529947"/>
                </a:lnTo>
                <a:lnTo>
                  <a:pt x="3271161" y="6270176"/>
                </a:lnTo>
                <a:lnTo>
                  <a:pt x="2901047" y="7010404"/>
                </a:lnTo>
                <a:lnTo>
                  <a:pt x="1877789" y="7010404"/>
                </a:lnTo>
                <a:close/>
                <a:moveTo>
                  <a:pt x="1507674" y="4713512"/>
                </a:moveTo>
                <a:lnTo>
                  <a:pt x="1877788" y="3973282"/>
                </a:lnTo>
                <a:lnTo>
                  <a:pt x="2901046" y="3973282"/>
                </a:lnTo>
                <a:lnTo>
                  <a:pt x="3271160" y="4713512"/>
                </a:lnTo>
                <a:lnTo>
                  <a:pt x="2901046" y="5453740"/>
                </a:lnTo>
                <a:lnTo>
                  <a:pt x="1877788" y="5453740"/>
                </a:lnTo>
                <a:close/>
                <a:moveTo>
                  <a:pt x="1496788" y="1545772"/>
                </a:moveTo>
                <a:lnTo>
                  <a:pt x="1866901" y="805542"/>
                </a:lnTo>
                <a:lnTo>
                  <a:pt x="2890159" y="805542"/>
                </a:lnTo>
                <a:lnTo>
                  <a:pt x="3260273" y="1545772"/>
                </a:lnTo>
                <a:lnTo>
                  <a:pt x="2890159" y="2286000"/>
                </a:lnTo>
                <a:lnTo>
                  <a:pt x="1866901" y="2286000"/>
                </a:lnTo>
                <a:close/>
                <a:moveTo>
                  <a:pt x="21773" y="5453742"/>
                </a:moveTo>
                <a:lnTo>
                  <a:pt x="391887" y="4713513"/>
                </a:lnTo>
                <a:lnTo>
                  <a:pt x="1415145" y="4713513"/>
                </a:lnTo>
                <a:lnTo>
                  <a:pt x="1785258" y="5453742"/>
                </a:lnTo>
                <a:lnTo>
                  <a:pt x="1415145" y="6193970"/>
                </a:lnTo>
                <a:lnTo>
                  <a:pt x="391887" y="6193970"/>
                </a:lnTo>
                <a:close/>
                <a:moveTo>
                  <a:pt x="10887" y="3875314"/>
                </a:moveTo>
                <a:lnTo>
                  <a:pt x="381001" y="3135084"/>
                </a:lnTo>
                <a:lnTo>
                  <a:pt x="1404258" y="3135084"/>
                </a:lnTo>
                <a:lnTo>
                  <a:pt x="1774372" y="3875314"/>
                </a:lnTo>
                <a:lnTo>
                  <a:pt x="1404258" y="4615542"/>
                </a:lnTo>
                <a:lnTo>
                  <a:pt x="381001" y="4615542"/>
                </a:lnTo>
                <a:close/>
                <a:moveTo>
                  <a:pt x="10886" y="2286002"/>
                </a:moveTo>
                <a:lnTo>
                  <a:pt x="381000" y="1545772"/>
                </a:lnTo>
                <a:lnTo>
                  <a:pt x="1404258" y="1545772"/>
                </a:lnTo>
                <a:lnTo>
                  <a:pt x="1774371" y="2286002"/>
                </a:lnTo>
                <a:lnTo>
                  <a:pt x="1404258" y="3026230"/>
                </a:lnTo>
                <a:lnTo>
                  <a:pt x="381000" y="3026230"/>
                </a:lnTo>
                <a:close/>
                <a:moveTo>
                  <a:pt x="0" y="740228"/>
                </a:moveTo>
                <a:lnTo>
                  <a:pt x="370114" y="0"/>
                </a:lnTo>
                <a:lnTo>
                  <a:pt x="1393371" y="0"/>
                </a:lnTo>
                <a:lnTo>
                  <a:pt x="1763485" y="740228"/>
                </a:lnTo>
                <a:lnTo>
                  <a:pt x="1393371" y="1480456"/>
                </a:lnTo>
                <a:lnTo>
                  <a:pt x="370114" y="1480456"/>
                </a:lnTo>
                <a:close/>
              </a:path>
            </a:pathLst>
          </a:custGeom>
          <a:blipFill dpi="0" rotWithShape="0">
            <a:blip r:embed="rId2"/>
            <a:srcRect/>
            <a:stretch>
              <a:fillRect/>
            </a:stretch>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03200">
              <a:schemeClr val="accent3">
                <a:satMod val="175000"/>
                <a:alpha val="40000"/>
              </a:schemeClr>
            </a:glow>
            <a:outerShdw blurRad="50800" dist="38100" dir="16200000" rotWithShape="0">
              <a:schemeClr val="bg1">
                <a:lumMod val="50000"/>
                <a:alpha val="40000"/>
              </a:schemeClr>
            </a:outerShdw>
          </a:effectLst>
          <a:scene3d>
            <a:camera prst="orthographicFront"/>
            <a:lightRig rig="sunset" dir="t"/>
          </a:scene3d>
          <a:sp3d extrusionH="76200" contourW="12700">
            <a:bevelT/>
            <a:bevelB/>
            <a:extrusionClr>
              <a:schemeClr val="bg1">
                <a:lumMod val="50000"/>
              </a:schemeClr>
            </a:extrusionClr>
            <a:contourClr>
              <a:schemeClr val="bg1">
                <a:lumMod val="50000"/>
              </a:schemeClr>
            </a:contourClr>
          </a:sp3d>
        </p:spPr>
        <p:style>
          <a:lnRef idx="2">
            <a:schemeClr val="dk1">
              <a:shade val="15000"/>
            </a:schemeClr>
          </a:lnRef>
          <a:fillRef idx="1">
            <a:schemeClr val="dk1"/>
          </a:fillRef>
          <a:effectRef idx="0">
            <a:schemeClr val="dk1"/>
          </a:effectRef>
          <a:fontRef idx="minor">
            <a:schemeClr val="lt1"/>
          </a:fontRef>
        </p:style>
        <p:txBody>
          <a:bodyPr wrap="square" rtlCol="0" anchor="ctr">
            <a:noAutofit/>
            <a:flatTx/>
          </a:bodyPr>
          <a:lstStyle/>
          <a:p>
            <a:pPr algn="ctr"/>
            <a:endParaRPr lang="en-IN"/>
          </a:p>
        </p:txBody>
      </p:sp>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369651" y="1600199"/>
            <a:ext cx="5291847" cy="1909763"/>
          </a:xfrm>
        </p:spPr>
        <p:txBody>
          <a:bodyPr/>
          <a:lstStyle/>
          <a:p>
            <a:r>
              <a:rPr lang="en-IN" dirty="0">
                <a:latin typeface="Comic Sans MS" panose="030F0702030302020204" pitchFamily="66" charset="0"/>
              </a:rPr>
              <a:t>Project Analysis</a:t>
            </a:r>
          </a:p>
        </p:txBody>
      </p:sp>
      <p:sp>
        <p:nvSpPr>
          <p:cNvPr id="48" name="Subtitle 47">
            <a:extLst>
              <a:ext uri="{FF2B5EF4-FFF2-40B4-BE49-F238E27FC236}">
                <a16:creationId xmlns:a16="http://schemas.microsoft.com/office/drawing/2014/main" id="{10CD9DB3-A352-81FC-01EC-2D52E8D20481}"/>
              </a:ext>
            </a:extLst>
          </p:cNvPr>
          <p:cNvSpPr>
            <a:spLocks noGrp="1"/>
          </p:cNvSpPr>
          <p:nvPr>
            <p:ph type="subTitle" idx="1"/>
          </p:nvPr>
        </p:nvSpPr>
        <p:spPr>
          <a:xfrm>
            <a:off x="1524000" y="4299626"/>
            <a:ext cx="7598230" cy="1361872"/>
          </a:xfrm>
        </p:spPr>
        <p:txBody>
          <a:bodyPr>
            <a:normAutofit/>
          </a:bodyPr>
          <a:lstStyle/>
          <a:p>
            <a:r>
              <a:rPr lang="en-IN" sz="2800" b="1" dirty="0">
                <a:latin typeface="Comic Sans MS" panose="030F0702030302020204" pitchFamily="66" charset="0"/>
              </a:rPr>
              <a:t>Bank Churn Analysis of customer </a:t>
            </a:r>
          </a:p>
        </p:txBody>
      </p:sp>
    </p:spTree>
    <p:extLst>
      <p:ext uri="{BB962C8B-B14F-4D97-AF65-F5344CB8AC3E}">
        <p14:creationId xmlns:p14="http://schemas.microsoft.com/office/powerpoint/2010/main" val="9374087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836578" y="680936"/>
            <a:ext cx="10275922" cy="1031132"/>
          </a:xfrm>
          <a:solidFill>
            <a:srgbClr val="92D050"/>
          </a:solidFill>
          <a:effectLst>
            <a:outerShdw blurRad="939800" dist="50800" dir="5400000" algn="ctr" rotWithShape="0">
              <a:srgbClr val="000000">
                <a:alpha val="73000"/>
              </a:srgbClr>
            </a:outerShdw>
          </a:effectLst>
        </p:spPr>
        <p:txBody>
          <a:bodyPr>
            <a:normAutofit/>
          </a:bodyPr>
          <a:lstStyle/>
          <a:p>
            <a:r>
              <a:rPr lang="en-IN" dirty="0">
                <a:solidFill>
                  <a:schemeClr val="bg1">
                    <a:lumMod val="95000"/>
                  </a:schemeClr>
                </a:solidFill>
                <a:latin typeface="Comic Sans MS" panose="030F0702030302020204" pitchFamily="66" charset="0"/>
              </a:rPr>
              <a:t>Problem Statement</a:t>
            </a:r>
          </a:p>
        </p:txBody>
      </p:sp>
      <p:sp>
        <p:nvSpPr>
          <p:cNvPr id="4" name="Rectangle: Rounded Corners 3">
            <a:extLst>
              <a:ext uri="{FF2B5EF4-FFF2-40B4-BE49-F238E27FC236}">
                <a16:creationId xmlns:a16="http://schemas.microsoft.com/office/drawing/2014/main" id="{54D7721C-57DA-E8B0-89F1-65BC21DB127B}"/>
              </a:ext>
            </a:extLst>
          </p:cNvPr>
          <p:cNvSpPr/>
          <p:nvPr/>
        </p:nvSpPr>
        <p:spPr>
          <a:xfrm>
            <a:off x="836578" y="2639168"/>
            <a:ext cx="10364822" cy="1031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During the previous fiscal year, Capstone Bank experienced a notable level of customer churn, prompting management to enlist the expertise of analytical specialists to devise solution.</a:t>
            </a:r>
            <a:endParaRPr lang="en-IN" b="1"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0B1B8664-E78B-0100-339E-0E829198B98D}"/>
              </a:ext>
            </a:extLst>
          </p:cNvPr>
          <p:cNvSpPr/>
          <p:nvPr/>
        </p:nvSpPr>
        <p:spPr>
          <a:xfrm>
            <a:off x="836578" y="4165600"/>
            <a:ext cx="10364822" cy="10311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Comic Sans MS" panose="030F0702030302020204" pitchFamily="66" charset="0"/>
              </a:rPr>
              <a:t>Their objective is to diminish customer churn rates, enhance service delivery, and elevate overall customer satisfaction levels.</a:t>
            </a:r>
            <a:endParaRPr lang="en-IN" b="1" dirty="0">
              <a:latin typeface="Comic Sans MS" panose="030F0702030302020204" pitchFamily="66" charset="0"/>
            </a:endParaRPr>
          </a:p>
        </p:txBody>
      </p:sp>
    </p:spTree>
    <p:extLst>
      <p:ext uri="{BB962C8B-B14F-4D97-AF65-F5344CB8AC3E}">
        <p14:creationId xmlns:p14="http://schemas.microsoft.com/office/powerpoint/2010/main" val="3584063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6406CDB-2617-71A2-3630-03736B5704B2}"/>
              </a:ext>
            </a:extLst>
          </p:cNvPr>
          <p:cNvSpPr/>
          <p:nvPr/>
        </p:nvSpPr>
        <p:spPr>
          <a:xfrm>
            <a:off x="3035300" y="406400"/>
            <a:ext cx="6324600" cy="10287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a:ln w="12700" cmpd="sng">
                  <a:solidFill>
                    <a:schemeClr val="accent4"/>
                  </a:solidFill>
                  <a:prstDash val="solid"/>
                </a:ln>
                <a:solidFill>
                  <a:schemeClr val="accent2"/>
                </a:solidFill>
                <a:latin typeface="Comic Sans MS" panose="030F0702030302020204" pitchFamily="66" charset="0"/>
              </a:rPr>
              <a:t>OBJECTIVE</a:t>
            </a:r>
          </a:p>
        </p:txBody>
      </p:sp>
      <p:sp>
        <p:nvSpPr>
          <p:cNvPr id="8" name="Parallelogram 7">
            <a:extLst>
              <a:ext uri="{FF2B5EF4-FFF2-40B4-BE49-F238E27FC236}">
                <a16:creationId xmlns:a16="http://schemas.microsoft.com/office/drawing/2014/main" id="{D9AF1A4A-74C0-C59A-992C-6993413F7FDE}"/>
              </a:ext>
            </a:extLst>
          </p:cNvPr>
          <p:cNvSpPr/>
          <p:nvPr/>
        </p:nvSpPr>
        <p:spPr>
          <a:xfrm>
            <a:off x="1346200" y="2235200"/>
            <a:ext cx="2933700" cy="2895600"/>
          </a:xfrm>
          <a:prstGeom prst="parallelogram">
            <a:avLst/>
          </a:prstGeom>
          <a:solidFill>
            <a:srgbClr val="FFCC66"/>
          </a:solidFill>
          <a:ln>
            <a:solidFill>
              <a:srgbClr val="FFCC6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IDENTIFY LOCATIONS</a:t>
            </a:r>
          </a:p>
          <a:p>
            <a:pPr algn="ctr"/>
            <a:r>
              <a:rPr lang="en-US" sz="1800" b="1" dirty="0">
                <a:solidFill>
                  <a:schemeClr val="tx1">
                    <a:lumMod val="95000"/>
                    <a:lumOff val="5000"/>
                  </a:schemeClr>
                </a:solidFill>
                <a:latin typeface="Comic Sans MS" panose="030F0702030302020204" pitchFamily="66" charset="0"/>
              </a:rPr>
              <a:t>AND GENDER WHERE CHURN RATE IS MORE</a:t>
            </a:r>
          </a:p>
          <a:p>
            <a:pPr algn="ctr"/>
            <a:endParaRPr lang="en-IN" dirty="0"/>
          </a:p>
        </p:txBody>
      </p:sp>
      <p:sp>
        <p:nvSpPr>
          <p:cNvPr id="9" name="Parallelogram 8">
            <a:extLst>
              <a:ext uri="{FF2B5EF4-FFF2-40B4-BE49-F238E27FC236}">
                <a16:creationId xmlns:a16="http://schemas.microsoft.com/office/drawing/2014/main" id="{ECAC72EA-CCB5-A7BC-258B-5437569C523A}"/>
              </a:ext>
            </a:extLst>
          </p:cNvPr>
          <p:cNvSpPr/>
          <p:nvPr/>
        </p:nvSpPr>
        <p:spPr>
          <a:xfrm>
            <a:off x="4279900" y="2235200"/>
            <a:ext cx="2933700" cy="2895600"/>
          </a:xfrm>
          <a:prstGeom prst="parallelogram">
            <a:avLst/>
          </a:prstGeom>
          <a:solidFill>
            <a:srgbClr val="FF9999"/>
          </a:solidFill>
          <a:ln>
            <a:solidFill>
              <a:srgbClr val="FF9999"/>
            </a:solidFill>
          </a:ln>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omic Sans MS" panose="030F0702030302020204" pitchFamily="66" charset="0"/>
              </a:rPr>
              <a:t>ANALYZING THE CUSTOMER SEGMENTS FOR POTENTIAL CHURN</a:t>
            </a:r>
          </a:p>
          <a:p>
            <a:pPr algn="ctr"/>
            <a:endParaRPr lang="en-IN" dirty="0"/>
          </a:p>
        </p:txBody>
      </p:sp>
      <p:sp>
        <p:nvSpPr>
          <p:cNvPr id="10" name="Parallelogram 9">
            <a:extLst>
              <a:ext uri="{FF2B5EF4-FFF2-40B4-BE49-F238E27FC236}">
                <a16:creationId xmlns:a16="http://schemas.microsoft.com/office/drawing/2014/main" id="{1B446D0C-2ECE-A135-A9CE-08549D1357E0}"/>
              </a:ext>
            </a:extLst>
          </p:cNvPr>
          <p:cNvSpPr/>
          <p:nvPr/>
        </p:nvSpPr>
        <p:spPr>
          <a:xfrm>
            <a:off x="7213600" y="2235200"/>
            <a:ext cx="2933700" cy="2895600"/>
          </a:xfrm>
          <a:prstGeom prst="parallelogram">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PROPOSE MEASURES</a:t>
            </a:r>
          </a:p>
          <a:p>
            <a:pPr algn="ctr"/>
            <a:r>
              <a:rPr lang="en-US" sz="1800" b="1" dirty="0">
                <a:solidFill>
                  <a:schemeClr val="tx1">
                    <a:lumMod val="95000"/>
                    <a:lumOff val="5000"/>
                  </a:schemeClr>
                </a:solidFill>
                <a:latin typeface="Comic Sans MS" panose="030F0702030302020204" pitchFamily="66" charset="0"/>
              </a:rPr>
              <a:t>TO RETAIN  CUSTOMERS FROM CHURN</a:t>
            </a:r>
          </a:p>
          <a:p>
            <a:pPr algn="ctr"/>
            <a:endParaRPr lang="en-IN" dirty="0"/>
          </a:p>
        </p:txBody>
      </p:sp>
    </p:spTree>
    <p:extLst>
      <p:ext uri="{BB962C8B-B14F-4D97-AF65-F5344CB8AC3E}">
        <p14:creationId xmlns:p14="http://schemas.microsoft.com/office/powerpoint/2010/main" val="109833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B142DC-C544-8AA5-C577-E6BFC6B49F55}"/>
              </a:ext>
            </a:extLst>
          </p:cNvPr>
          <p:cNvSpPr/>
          <p:nvPr/>
        </p:nvSpPr>
        <p:spPr>
          <a:xfrm>
            <a:off x="3708400" y="393700"/>
            <a:ext cx="4800600" cy="1117600"/>
          </a:xfrm>
          <a:prstGeom prst="roundRect">
            <a:avLst/>
          </a:prstGeom>
          <a:solidFill>
            <a:srgbClr val="FF9999">
              <a:alpha val="9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0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Key Metrics</a:t>
            </a:r>
          </a:p>
        </p:txBody>
      </p:sp>
      <p:sp>
        <p:nvSpPr>
          <p:cNvPr id="4" name="Rectangle: Rounded Corners 3">
            <a:extLst>
              <a:ext uri="{FF2B5EF4-FFF2-40B4-BE49-F238E27FC236}">
                <a16:creationId xmlns:a16="http://schemas.microsoft.com/office/drawing/2014/main" id="{622A568F-AF84-BC9A-006F-515926AE2BE2}"/>
              </a:ext>
            </a:extLst>
          </p:cNvPr>
          <p:cNvSpPr/>
          <p:nvPr/>
        </p:nvSpPr>
        <p:spPr>
          <a:xfrm>
            <a:off x="6648452" y="2082800"/>
            <a:ext cx="2400300" cy="16002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Inactive Customer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4849</a:t>
            </a:r>
          </a:p>
        </p:txBody>
      </p:sp>
      <p:sp>
        <p:nvSpPr>
          <p:cNvPr id="5" name="Rectangle: Rounded Corners 4">
            <a:extLst>
              <a:ext uri="{FF2B5EF4-FFF2-40B4-BE49-F238E27FC236}">
                <a16:creationId xmlns:a16="http://schemas.microsoft.com/office/drawing/2014/main" id="{38D7B33B-B015-BB4E-D3C9-0C43927DCFD9}"/>
              </a:ext>
            </a:extLst>
          </p:cNvPr>
          <p:cNvSpPr/>
          <p:nvPr/>
        </p:nvSpPr>
        <p:spPr>
          <a:xfrm>
            <a:off x="3695700" y="2082800"/>
            <a:ext cx="2400300" cy="160020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Active Customer</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5151</a:t>
            </a:r>
          </a:p>
        </p:txBody>
      </p:sp>
      <p:sp>
        <p:nvSpPr>
          <p:cNvPr id="7" name="Rectangle: Rounded Corners 6">
            <a:extLst>
              <a:ext uri="{FF2B5EF4-FFF2-40B4-BE49-F238E27FC236}">
                <a16:creationId xmlns:a16="http://schemas.microsoft.com/office/drawing/2014/main" id="{AA7BCDA8-0971-C1D2-49B1-5106BE2C09E5}"/>
              </a:ext>
            </a:extLst>
          </p:cNvPr>
          <p:cNvSpPr/>
          <p:nvPr/>
        </p:nvSpPr>
        <p:spPr>
          <a:xfrm>
            <a:off x="742950" y="2082800"/>
            <a:ext cx="2400300" cy="1600200"/>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Total Customers</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10000</a:t>
            </a:r>
          </a:p>
        </p:txBody>
      </p:sp>
      <p:sp>
        <p:nvSpPr>
          <p:cNvPr id="11" name="Rectangle: Rounded Corners 10">
            <a:extLst>
              <a:ext uri="{FF2B5EF4-FFF2-40B4-BE49-F238E27FC236}">
                <a16:creationId xmlns:a16="http://schemas.microsoft.com/office/drawing/2014/main" id="{11447E7D-8B27-6244-9F56-B0AB1D71A411}"/>
              </a:ext>
            </a:extLst>
          </p:cNvPr>
          <p:cNvSpPr/>
          <p:nvPr/>
        </p:nvSpPr>
        <p:spPr>
          <a:xfrm>
            <a:off x="9537700" y="2082800"/>
            <a:ext cx="2400300" cy="1600200"/>
          </a:xfrm>
          <a:prstGeom prst="roundRect">
            <a:avLst/>
          </a:prstGeom>
          <a:solidFill>
            <a:schemeClr val="accent2">
              <a:lumMod val="60000"/>
              <a:lumOff val="40000"/>
            </a:schemeClr>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Credit Card Holder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7055</a:t>
            </a:r>
          </a:p>
        </p:txBody>
      </p:sp>
      <p:sp>
        <p:nvSpPr>
          <p:cNvPr id="12" name="Rectangle: Rounded Corners 11">
            <a:extLst>
              <a:ext uri="{FF2B5EF4-FFF2-40B4-BE49-F238E27FC236}">
                <a16:creationId xmlns:a16="http://schemas.microsoft.com/office/drawing/2014/main" id="{1FCBF730-4677-A4A1-B204-DF820C0471D9}"/>
              </a:ext>
            </a:extLst>
          </p:cNvPr>
          <p:cNvSpPr/>
          <p:nvPr/>
        </p:nvSpPr>
        <p:spPr>
          <a:xfrm>
            <a:off x="1993900" y="4254500"/>
            <a:ext cx="2400300" cy="1600200"/>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Non Credit Card Holder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2950</a:t>
            </a:r>
          </a:p>
        </p:txBody>
      </p:sp>
      <p:sp>
        <p:nvSpPr>
          <p:cNvPr id="13" name="Rectangle: Rounded Corners 12">
            <a:extLst>
              <a:ext uri="{FF2B5EF4-FFF2-40B4-BE49-F238E27FC236}">
                <a16:creationId xmlns:a16="http://schemas.microsoft.com/office/drawing/2014/main" id="{B7AEB3B5-D3A3-33B0-B527-AB84DE051B31}"/>
              </a:ext>
            </a:extLst>
          </p:cNvPr>
          <p:cNvSpPr/>
          <p:nvPr/>
        </p:nvSpPr>
        <p:spPr>
          <a:xfrm>
            <a:off x="5016500" y="4254500"/>
            <a:ext cx="2400300" cy="1600200"/>
          </a:xfrm>
          <a:prstGeom prst="roundRect">
            <a:avLst/>
          </a:prstGeom>
          <a:solidFill>
            <a:srgbClr val="FEA4EB"/>
          </a:solidFill>
          <a:ln>
            <a:solidFill>
              <a:srgbClr val="FEA4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Retained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7963</a:t>
            </a:r>
          </a:p>
        </p:txBody>
      </p:sp>
      <p:sp>
        <p:nvSpPr>
          <p:cNvPr id="14" name="Rectangle: Rounded Corners 13">
            <a:extLst>
              <a:ext uri="{FF2B5EF4-FFF2-40B4-BE49-F238E27FC236}">
                <a16:creationId xmlns:a16="http://schemas.microsoft.com/office/drawing/2014/main" id="{B10398A5-B92E-823A-DE63-77E892DA2059}"/>
              </a:ext>
            </a:extLst>
          </p:cNvPr>
          <p:cNvSpPr/>
          <p:nvPr/>
        </p:nvSpPr>
        <p:spPr>
          <a:xfrm>
            <a:off x="8216900" y="4254500"/>
            <a:ext cx="2400300" cy="1600200"/>
          </a:xfrm>
          <a:prstGeom prst="roundRect">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Exited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2037</a:t>
            </a:r>
          </a:p>
        </p:txBody>
      </p:sp>
    </p:spTree>
    <p:extLst>
      <p:ext uri="{BB962C8B-B14F-4D97-AF65-F5344CB8AC3E}">
        <p14:creationId xmlns:p14="http://schemas.microsoft.com/office/powerpoint/2010/main" val="3620965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6DE6EA2-F9F9-46C8-73F3-C753A4008CEB}"/>
              </a:ext>
            </a:extLst>
          </p:cNvPr>
          <p:cNvSpPr/>
          <p:nvPr/>
        </p:nvSpPr>
        <p:spPr>
          <a:xfrm>
            <a:off x="2873829" y="544286"/>
            <a:ext cx="6204858" cy="1001485"/>
          </a:xfrm>
          <a:prstGeom prst="roundRect">
            <a:avLst/>
          </a:prstGeom>
          <a:ln/>
        </p:spPr>
        <p:style>
          <a:lnRef idx="1">
            <a:schemeClr val="accent5"/>
          </a:lnRef>
          <a:fillRef idx="2">
            <a:schemeClr val="accent5"/>
          </a:fillRef>
          <a:effectRef idx="1">
            <a:schemeClr val="accent5"/>
          </a:effectRef>
          <a:fontRef idx="minor">
            <a:schemeClr val="dk1"/>
          </a:fontRef>
        </p:style>
        <p:txBody>
          <a:bodyPr numCol="1" rtlCol="0" anchor="ctr"/>
          <a:lstStyle/>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IDENTIFY LOCATIONS</a:t>
            </a:r>
          </a:p>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AND GENDER WHERE CHURN RATE IS MORE</a:t>
            </a:r>
          </a:p>
          <a:p>
            <a:pPr algn="ctr"/>
            <a:endParaRPr lang="en-IN" sz="2000" b="1" dirty="0">
              <a:effectLst>
                <a:outerShdw blurRad="38100" dist="38100" dir="2700000" algn="tl">
                  <a:srgbClr val="000000">
                    <a:alpha val="43137"/>
                  </a:srgbClr>
                </a:outerShdw>
              </a:effectLst>
            </a:endParaRPr>
          </a:p>
        </p:txBody>
      </p:sp>
      <p:sp>
        <p:nvSpPr>
          <p:cNvPr id="15" name="Flowchart: Alternate Process 14">
            <a:extLst>
              <a:ext uri="{FF2B5EF4-FFF2-40B4-BE49-F238E27FC236}">
                <a16:creationId xmlns:a16="http://schemas.microsoft.com/office/drawing/2014/main" id="{DE17B2CC-F549-77C1-53EE-BA91DEE5E942}"/>
              </a:ext>
            </a:extLst>
          </p:cNvPr>
          <p:cNvSpPr/>
          <p:nvPr/>
        </p:nvSpPr>
        <p:spPr>
          <a:xfrm>
            <a:off x="1567543" y="1763485"/>
            <a:ext cx="9056914" cy="119742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n w="12700" cmpd="sng">
                  <a:solidFill>
                    <a:schemeClr val="tx1">
                      <a:lumMod val="75000"/>
                      <a:lumOff val="25000"/>
                    </a:schemeClr>
                  </a:solidFill>
                  <a:prstDash val="solid"/>
                </a:ln>
                <a:solidFill>
                  <a:schemeClr val="tx1">
                    <a:lumMod val="75000"/>
                    <a:lumOff val="25000"/>
                  </a:schemeClr>
                </a:solidFill>
              </a:rPr>
              <a:t>Analysis of the dataset indicates that Germany experiences a notably elevated churn rate in comparison to other countries. Moreover, female customers exhibit a higher likelihood of churning when juxtaposed with their male counterparts.</a:t>
            </a:r>
            <a:endParaRPr lang="en-IN" b="1" dirty="0">
              <a:ln w="12700" cmpd="sng">
                <a:solidFill>
                  <a:schemeClr val="tx1">
                    <a:lumMod val="75000"/>
                    <a:lumOff val="25000"/>
                  </a:schemeClr>
                </a:solidFill>
                <a:prstDash val="solid"/>
              </a:ln>
              <a:solidFill>
                <a:schemeClr val="tx1">
                  <a:lumMod val="75000"/>
                  <a:lumOff val="25000"/>
                </a:schemeClr>
              </a:solidFill>
            </a:endParaRPr>
          </a:p>
        </p:txBody>
      </p:sp>
      <p:pic>
        <p:nvPicPr>
          <p:cNvPr id="21" name="Picture 20">
            <a:extLst>
              <a:ext uri="{FF2B5EF4-FFF2-40B4-BE49-F238E27FC236}">
                <a16:creationId xmlns:a16="http://schemas.microsoft.com/office/drawing/2014/main" id="{BCD5FF84-CC66-F755-C80C-8BEF2D5AE918}"/>
              </a:ext>
            </a:extLst>
          </p:cNvPr>
          <p:cNvPicPr>
            <a:picLocks noChangeAspect="1"/>
          </p:cNvPicPr>
          <p:nvPr/>
        </p:nvPicPr>
        <p:blipFill>
          <a:blip r:embed="rId3"/>
          <a:stretch>
            <a:fillRect/>
          </a:stretch>
        </p:blipFill>
        <p:spPr>
          <a:xfrm>
            <a:off x="5627914" y="3233056"/>
            <a:ext cx="5475515" cy="3276601"/>
          </a:xfrm>
          <a:prstGeom prst="rect">
            <a:avLst/>
          </a:prstGeom>
        </p:spPr>
      </p:pic>
      <p:pic>
        <p:nvPicPr>
          <p:cNvPr id="23" name="Picture 22">
            <a:extLst>
              <a:ext uri="{FF2B5EF4-FFF2-40B4-BE49-F238E27FC236}">
                <a16:creationId xmlns:a16="http://schemas.microsoft.com/office/drawing/2014/main" id="{3AB0F3BF-8178-6977-48E2-B761E1EEF96A}"/>
              </a:ext>
            </a:extLst>
          </p:cNvPr>
          <p:cNvPicPr>
            <a:picLocks noChangeAspect="1"/>
          </p:cNvPicPr>
          <p:nvPr/>
        </p:nvPicPr>
        <p:blipFill>
          <a:blip r:embed="rId4"/>
          <a:stretch>
            <a:fillRect/>
          </a:stretch>
        </p:blipFill>
        <p:spPr>
          <a:xfrm>
            <a:off x="959785" y="3178628"/>
            <a:ext cx="4019122" cy="3320143"/>
          </a:xfrm>
          <a:prstGeom prst="rect">
            <a:avLst/>
          </a:prstGeom>
        </p:spPr>
      </p:pic>
    </p:spTree>
    <p:extLst>
      <p:ext uri="{BB962C8B-B14F-4D97-AF65-F5344CB8AC3E}">
        <p14:creationId xmlns:p14="http://schemas.microsoft.com/office/powerpoint/2010/main" val="2702532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03714" y="337457"/>
            <a:ext cx="6629400" cy="1077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ANALYZING THE CUSTOMER SEGMENTS FOR POTENTIAL CHURN</a:t>
            </a:r>
          </a:p>
          <a:p>
            <a:pPr algn="ctr"/>
            <a:endParaRPr lang="en-IN" dirty="0"/>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53886" y="1676399"/>
            <a:ext cx="9535885" cy="16002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Findings reveal that customers who exclusively utilize a single product from the bank display a heightened propensity for churn, suggesting a distinct customer segment at risk. Additionally, individuals with credit scores classified as poor exhibit the highest churn rate at 0.218, indicating this as a potential category for churn.</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E1FAFE5A-B759-4D62-C8ED-40E3F0F04618}"/>
              </a:ext>
            </a:extLst>
          </p:cNvPr>
          <p:cNvPicPr>
            <a:picLocks noChangeAspect="1"/>
          </p:cNvPicPr>
          <p:nvPr/>
        </p:nvPicPr>
        <p:blipFill>
          <a:blip r:embed="rId3"/>
          <a:stretch>
            <a:fillRect/>
          </a:stretch>
        </p:blipFill>
        <p:spPr>
          <a:xfrm>
            <a:off x="550664" y="3581401"/>
            <a:ext cx="5267750" cy="2645228"/>
          </a:xfrm>
          <a:prstGeom prst="rect">
            <a:avLst/>
          </a:prstGeom>
          <a:solidFill>
            <a:schemeClr val="accent1"/>
          </a:solidFill>
        </p:spPr>
      </p:pic>
      <p:pic>
        <p:nvPicPr>
          <p:cNvPr id="9" name="Picture 8">
            <a:extLst>
              <a:ext uri="{FF2B5EF4-FFF2-40B4-BE49-F238E27FC236}">
                <a16:creationId xmlns:a16="http://schemas.microsoft.com/office/drawing/2014/main" id="{56E91071-7201-2C49-4CEE-47BD66B2BE5C}"/>
              </a:ext>
            </a:extLst>
          </p:cNvPr>
          <p:cNvPicPr>
            <a:picLocks noChangeAspect="1"/>
          </p:cNvPicPr>
          <p:nvPr/>
        </p:nvPicPr>
        <p:blipFill>
          <a:blip r:embed="rId4"/>
          <a:stretch>
            <a:fillRect/>
          </a:stretch>
        </p:blipFill>
        <p:spPr>
          <a:xfrm>
            <a:off x="6043222" y="4388260"/>
            <a:ext cx="5591955" cy="628738"/>
          </a:xfrm>
          <a:prstGeom prst="rect">
            <a:avLst/>
          </a:prstGeom>
          <a:pattFill prst="pct60">
            <a:fgClr>
              <a:schemeClr val="accent1"/>
            </a:fgClr>
            <a:bgClr>
              <a:schemeClr val="bg1"/>
            </a:bgClr>
          </a:pattFill>
        </p:spPr>
      </p:pic>
    </p:spTree>
    <p:extLst>
      <p:ext uri="{BB962C8B-B14F-4D97-AF65-F5344CB8AC3E}">
        <p14:creationId xmlns:p14="http://schemas.microsoft.com/office/powerpoint/2010/main" val="2546267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85356" y="119742"/>
            <a:ext cx="6629400" cy="10776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PROPOSE MEASURES</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TO DECREASE CHURN RATE</a:t>
            </a:r>
          </a:p>
          <a:p>
            <a:pPr algn="ctr"/>
            <a:endParaRPr lang="en-IN" b="1" dirty="0">
              <a:ln/>
              <a:solidFill>
                <a:schemeClr val="accent3"/>
              </a:solidFill>
            </a:endParaRPr>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32113" y="1340548"/>
            <a:ext cx="9535885" cy="24150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The bank observes a positive trend in customer acquisition, with the number of new customers steadily rising each year, signaling a favorable development. Furthermore, there's a corresponding decline in the churn rate over the same period, indicating an encouraging trajectory. To leverage this trend and further mitigate churn, it's imperative to prioritize initiatives aimed at boosting customer acquisition annually. Additionally, targeted marketing efforts should be directed towards countries such as Germany and France, where the churn rate is notably high, with 841 and 810 churned customers respectively, in order to effectively address this issue.</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3" name="Picture 2">
            <a:extLst>
              <a:ext uri="{FF2B5EF4-FFF2-40B4-BE49-F238E27FC236}">
                <a16:creationId xmlns:a16="http://schemas.microsoft.com/office/drawing/2014/main" id="{EEB69D32-3529-1900-1AD4-AA4CD1D4C82A}"/>
              </a:ext>
            </a:extLst>
          </p:cNvPr>
          <p:cNvPicPr>
            <a:picLocks noChangeAspect="1"/>
          </p:cNvPicPr>
          <p:nvPr/>
        </p:nvPicPr>
        <p:blipFill>
          <a:blip r:embed="rId3"/>
          <a:stretch>
            <a:fillRect/>
          </a:stretch>
        </p:blipFill>
        <p:spPr>
          <a:xfrm>
            <a:off x="341905" y="4023254"/>
            <a:ext cx="4153895" cy="2715004"/>
          </a:xfrm>
          <a:prstGeom prst="rect">
            <a:avLst/>
          </a:prstGeom>
        </p:spPr>
      </p:pic>
      <p:pic>
        <p:nvPicPr>
          <p:cNvPr id="8" name="Picture 7">
            <a:extLst>
              <a:ext uri="{FF2B5EF4-FFF2-40B4-BE49-F238E27FC236}">
                <a16:creationId xmlns:a16="http://schemas.microsoft.com/office/drawing/2014/main" id="{155DE28E-DB08-694E-82FA-60BBE9C4477E}"/>
              </a:ext>
            </a:extLst>
          </p:cNvPr>
          <p:cNvPicPr>
            <a:picLocks noChangeAspect="1"/>
          </p:cNvPicPr>
          <p:nvPr/>
        </p:nvPicPr>
        <p:blipFill>
          <a:blip r:embed="rId4"/>
          <a:stretch>
            <a:fillRect/>
          </a:stretch>
        </p:blipFill>
        <p:spPr>
          <a:xfrm>
            <a:off x="4611831" y="4023254"/>
            <a:ext cx="3563340" cy="2715004"/>
          </a:xfrm>
          <a:prstGeom prst="rect">
            <a:avLst/>
          </a:prstGeom>
        </p:spPr>
      </p:pic>
      <p:pic>
        <p:nvPicPr>
          <p:cNvPr id="13" name="Picture 12">
            <a:extLst>
              <a:ext uri="{FF2B5EF4-FFF2-40B4-BE49-F238E27FC236}">
                <a16:creationId xmlns:a16="http://schemas.microsoft.com/office/drawing/2014/main" id="{C6FED1D4-A172-F045-584C-17809023A5CB}"/>
              </a:ext>
            </a:extLst>
          </p:cNvPr>
          <p:cNvPicPr>
            <a:picLocks noChangeAspect="1"/>
          </p:cNvPicPr>
          <p:nvPr/>
        </p:nvPicPr>
        <p:blipFill>
          <a:blip r:embed="rId5"/>
          <a:stretch>
            <a:fillRect/>
          </a:stretch>
        </p:blipFill>
        <p:spPr>
          <a:xfrm>
            <a:off x="8291202" y="4131734"/>
            <a:ext cx="3454483" cy="1615924"/>
          </a:xfrm>
          <a:prstGeom prst="rect">
            <a:avLst/>
          </a:prstGeom>
        </p:spPr>
      </p:pic>
    </p:spTree>
    <p:extLst>
      <p:ext uri="{BB962C8B-B14F-4D97-AF65-F5344CB8AC3E}">
        <p14:creationId xmlns:p14="http://schemas.microsoft.com/office/powerpoint/2010/main" val="4058460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6" name="Picture 5">
            <a:extLst>
              <a:ext uri="{FF2B5EF4-FFF2-40B4-BE49-F238E27FC236}">
                <a16:creationId xmlns:a16="http://schemas.microsoft.com/office/drawing/2014/main" id="{2067E5CE-7CFB-5CDD-89DF-E51F024F5D45}"/>
              </a:ext>
            </a:extLst>
          </p:cNvPr>
          <p:cNvPicPr>
            <a:picLocks noChangeAspect="1"/>
          </p:cNvPicPr>
          <p:nvPr/>
        </p:nvPicPr>
        <p:blipFill>
          <a:blip r:embed="rId3"/>
          <a:stretch>
            <a:fillRect/>
          </a:stretch>
        </p:blipFill>
        <p:spPr>
          <a:xfrm>
            <a:off x="346860" y="947057"/>
            <a:ext cx="11498280" cy="5649447"/>
          </a:xfrm>
          <a:prstGeom prst="rect">
            <a:avLst/>
          </a:prstGeom>
        </p:spPr>
      </p:pic>
    </p:spTree>
    <p:extLst>
      <p:ext uri="{BB962C8B-B14F-4D97-AF65-F5344CB8AC3E}">
        <p14:creationId xmlns:p14="http://schemas.microsoft.com/office/powerpoint/2010/main" val="1509880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430</TotalTime>
  <Words>344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Comic Sans MS</vt:lpstr>
      <vt:lpstr>Office Theme</vt:lpstr>
      <vt:lpstr>Bank Churn Analysis</vt:lpstr>
      <vt:lpstr>Project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Analysis</dc:title>
  <dc:creator>Vinay Sharma</dc:creator>
  <cp:lastModifiedBy>shree siktsha</cp:lastModifiedBy>
  <cp:revision>5</cp:revision>
  <dcterms:created xsi:type="dcterms:W3CDTF">2024-04-12T18:38:16Z</dcterms:created>
  <dcterms:modified xsi:type="dcterms:W3CDTF">2024-04-28T10:08:18Z</dcterms:modified>
</cp:coreProperties>
</file>