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5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9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D5567-5537-C24B-877F-D9A8423A195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B1E6-C2EF-6E4B-8E82-1B2B0BB0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ula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285"/>
            <a:ext cx="9144000" cy="61473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7838" y="5727231"/>
            <a:ext cx="1545465" cy="74286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5155" y="5715249"/>
            <a:ext cx="70595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ula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285"/>
            <a:ext cx="9144000" cy="61473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8344" y="4756718"/>
            <a:ext cx="754761" cy="57512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93386" y="4253487"/>
            <a:ext cx="70595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6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ula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285"/>
            <a:ext cx="9144000" cy="61473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652" y="3004034"/>
            <a:ext cx="754761" cy="57512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59694" y="2500803"/>
            <a:ext cx="70595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4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2</cp:revision>
  <dcterms:created xsi:type="dcterms:W3CDTF">2013-08-10T14:05:18Z</dcterms:created>
  <dcterms:modified xsi:type="dcterms:W3CDTF">2013-08-10T14:08:20Z</dcterms:modified>
</cp:coreProperties>
</file>