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3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6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0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9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1B5C5-7929-0441-97C2-0CF01CC7D898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8158" y="2654478"/>
            <a:ext cx="2425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Hello World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182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mula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285"/>
            <a:ext cx="9144000" cy="61473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28344" y="4756718"/>
            <a:ext cx="754761" cy="57512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93386" y="4253487"/>
            <a:ext cx="70595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3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3</cp:revision>
  <dcterms:created xsi:type="dcterms:W3CDTF">2013-08-04T20:17:40Z</dcterms:created>
  <dcterms:modified xsi:type="dcterms:W3CDTF">2013-08-10T20:37:20Z</dcterms:modified>
</cp:coreProperties>
</file>