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6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DEF3-652E-F941-A8F9-66B93172E728}" type="datetimeFigureOut">
              <a:rPr lang="en-US" smtClean="0"/>
              <a:t>8/11/13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EA8-ED25-1748-B58C-BD53FDE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133" y="1128374"/>
            <a:ext cx="512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</a:t>
            </a:r>
            <a:r>
              <a:rPr lang="en-US" dirty="0"/>
              <a:t>http://</a:t>
            </a:r>
            <a:r>
              <a:rPr lang="en-US" dirty="0" err="1"/>
              <a:t>slides.sikuli.org</a:t>
            </a:r>
            <a:r>
              <a:rPr lang="en-US" dirty="0"/>
              <a:t>/examples/</a:t>
            </a:r>
            <a:r>
              <a:rPr lang="en-US" dirty="0" err="1"/>
              <a:t>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1 at 2.5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" y="1617212"/>
            <a:ext cx="8166100" cy="398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253" y="2588038"/>
            <a:ext cx="1545465" cy="74286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81" y="855862"/>
            <a:ext cx="2793378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&lt;username&gt;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9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1 at 2.5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" y="1617212"/>
            <a:ext cx="8166100" cy="398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40060" y="2623953"/>
            <a:ext cx="1545465" cy="74286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0060" y="882866"/>
            <a:ext cx="2735695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TYPE &lt;password&gt;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3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1 at 2.5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" y="1617212"/>
            <a:ext cx="8166100" cy="398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083" y="4352005"/>
            <a:ext cx="85060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81" y="3677284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019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14</cp:revision>
  <dcterms:created xsi:type="dcterms:W3CDTF">2013-08-10T15:34:04Z</dcterms:created>
  <dcterms:modified xsi:type="dcterms:W3CDTF">2013-08-11T22:29:25Z</dcterms:modified>
</cp:coreProperties>
</file>