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300" y="2654478"/>
            <a:ext cx="4292611" cy="11079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6600" dirty="0" smtClean="0"/>
              <a:t>Hello World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8182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4</cp:revision>
  <dcterms:created xsi:type="dcterms:W3CDTF">2013-08-04T20:17:40Z</dcterms:created>
  <dcterms:modified xsi:type="dcterms:W3CDTF">2013-08-11T21:04:06Z</dcterms:modified>
</cp:coreProperties>
</file>