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805A-9730-F14B-AAC5-E294783D80AA}" type="datetimeFigureOut">
              <a:rPr lang="en-US" smtClean="0"/>
              <a:t>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3C6E-8CBC-6C4B-BE08-5557F1DD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8133" y="1128374"/>
            <a:ext cx="480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 http:/</a:t>
            </a:r>
            <a:r>
              <a:rPr lang="en-US" dirty="0" smtClean="0"/>
              <a:t>/</a:t>
            </a:r>
            <a:r>
              <a:rPr lang="en-US" smtClean="0"/>
              <a:t>slides.sikuli.org/</a:t>
            </a:r>
            <a:r>
              <a:rPr lang="en-US" dirty="0" smtClean="0"/>
              <a:t>examples/</a:t>
            </a:r>
            <a:r>
              <a:rPr lang="en-US" dirty="0" err="1" smtClean="0"/>
              <a:t>ui.html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6158" y="2700488"/>
            <a:ext cx="85060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85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17289" y="2700488"/>
            <a:ext cx="85060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22539" y="2700488"/>
            <a:ext cx="120517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7714" y="2700488"/>
            <a:ext cx="1100667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176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44824" y="2700488"/>
            <a:ext cx="902795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176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8253" y="2722702"/>
            <a:ext cx="733461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176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10 at 3.2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1" y="2449911"/>
            <a:ext cx="7359362" cy="11006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06380" y="2722702"/>
            <a:ext cx="1149049" cy="55115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2490" y="2061713"/>
            <a:ext cx="995560" cy="523220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694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6</cp:revision>
  <dcterms:created xsi:type="dcterms:W3CDTF">2013-08-10T21:11:18Z</dcterms:created>
  <dcterms:modified xsi:type="dcterms:W3CDTF">2013-08-10T21:26:03Z</dcterms:modified>
</cp:coreProperties>
</file>