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B5C5-7929-0441-97C2-0CF01CC7D898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487E-E0D5-1847-9B9C-1C434490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158" y="2654478"/>
            <a:ext cx="2934142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Hello &lt;name</a:t>
            </a:r>
            <a:r>
              <a:rPr lang="en-US" sz="3600" smtClean="0"/>
              <a:t>&gt;</a:t>
            </a:r>
            <a:r>
              <a:rPr lang="en-US" sz="360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8182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15</cp:revision>
  <dcterms:created xsi:type="dcterms:W3CDTF">2013-08-04T20:17:40Z</dcterms:created>
  <dcterms:modified xsi:type="dcterms:W3CDTF">2013-08-10T13:42:05Z</dcterms:modified>
</cp:coreProperties>
</file>