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7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9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9E1C-9F25-8C45-9519-D886A0928497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F882-71C2-0D46-8F83-A8F791A5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8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30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30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4</cp:revision>
  <dcterms:created xsi:type="dcterms:W3CDTF">2013-08-14T12:58:41Z</dcterms:created>
  <dcterms:modified xsi:type="dcterms:W3CDTF">2013-08-14T13:03:17Z</dcterms:modified>
</cp:coreProperties>
</file>