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B1AA8-4F81-414A-9DAE-F97FE8EB8E18}" type="datetimeFigureOut">
              <a:rPr lang="en-US" smtClean="0"/>
              <a:t>8/13/13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7819-CD19-AE46-824B-EEBAC7350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7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8-03 at 3.03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45" y="754844"/>
            <a:ext cx="47244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6561" y="2504166"/>
            <a:ext cx="1425661" cy="1114293"/>
          </a:xfrm>
          <a:prstGeom prst="rect">
            <a:avLst/>
          </a:prstGeom>
          <a:noFill/>
          <a:ln w="38100" cmpd="sng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9410" y="886643"/>
            <a:ext cx="1896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CLICK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550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6</cp:revision>
  <dcterms:created xsi:type="dcterms:W3CDTF">2013-08-03T05:53:15Z</dcterms:created>
  <dcterms:modified xsi:type="dcterms:W3CDTF">2013-08-13T19:36:58Z</dcterms:modified>
</cp:coreProperties>
</file>