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6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kuli_contex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" y="1486900"/>
            <a:ext cx="6591300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28344" y="2252552"/>
            <a:ext cx="922487" cy="778808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194" y="635028"/>
            <a:ext cx="122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239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03 at 3.0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45" y="754844"/>
            <a:ext cx="4724400" cy="51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6561" y="2504166"/>
            <a:ext cx="1425661" cy="1114293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410" y="886643"/>
            <a:ext cx="189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550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5</cp:revision>
  <dcterms:created xsi:type="dcterms:W3CDTF">2013-08-03T05:53:15Z</dcterms:created>
  <dcterms:modified xsi:type="dcterms:W3CDTF">2013-08-13T19:37:01Z</dcterms:modified>
</cp:coreProperties>
</file>