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857" y="3357827"/>
            <a:ext cx="4362835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is a label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757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13" y="4469158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50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RIGHT 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16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953" y="1929047"/>
            <a:ext cx="1665269" cy="158157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0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9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743" y="4445194"/>
            <a:ext cx="927576" cy="94655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88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DOUBLE 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59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14</cp:revision>
  <dcterms:created xsi:type="dcterms:W3CDTF">2013-08-03T05:53:15Z</dcterms:created>
  <dcterms:modified xsi:type="dcterms:W3CDTF">2013-08-03T23:41:47Z</dcterms:modified>
</cp:coreProperties>
</file>