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</cp:revision>
  <dcterms:created xsi:type="dcterms:W3CDTF">2013-06-07T02:54:48Z</dcterms:created>
  <dcterms:modified xsi:type="dcterms:W3CDTF">2013-06-07T02:55:46Z</dcterms:modified>
</cp:coreProperties>
</file>