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367025" y="2425950"/>
            <a:ext cx="38796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https://www.wikipedia.org/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