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Action with no screenshot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Action with a screenshot and a target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with a screenshot, a target, and a caption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blank slide with title and body boxes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slide with only two labels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274850" y="2241450"/>
            <a:ext cx="39978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Open https://www.wikipedia.org/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"/>
            <a:ext cx="9144000" cy="51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905725" y="1037075"/>
            <a:ext cx="1338000" cy="1221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098075" y="2425400"/>
            <a:ext cx="819600" cy="37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"/>
            <a:ext cx="9144000" cy="51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3905725" y="1037075"/>
            <a:ext cx="1338000" cy="1221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098075" y="2425400"/>
            <a:ext cx="819600" cy="37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210400" y="451625"/>
            <a:ext cx="1890000" cy="37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Wikipedia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1773050" y="1664325"/>
            <a:ext cx="2224800" cy="1045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Label-1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label-1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925450" y="3212950"/>
            <a:ext cx="2224800" cy="1045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Label-2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label-2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