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Action with no screenshot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Action with a screenshot and a target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Action with a screenshot, a target, and a caption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blank slide with title and body boxes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2274850" y="2241450"/>
            <a:ext cx="39978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Open https://www.wikipedia.org/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67"/>
            <a:ext cx="9144000" cy="511476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3905725" y="1037075"/>
            <a:ext cx="1338000" cy="12210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4098075" y="2425400"/>
            <a:ext cx="819600" cy="376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Click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67"/>
            <a:ext cx="9144000" cy="511476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/>
          <p:nvPr/>
        </p:nvSpPr>
        <p:spPr>
          <a:xfrm>
            <a:off x="3905725" y="1037075"/>
            <a:ext cx="1338000" cy="12210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4098075" y="2425400"/>
            <a:ext cx="819600" cy="376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210400" y="451625"/>
            <a:ext cx="1890000" cy="37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Wikipedia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