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274850" y="2241450"/>
            <a:ext cx="39978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Open https://www.wikipedia.org/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"/>
            <a:ext cx="9144000" cy="51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905725" y="1037075"/>
            <a:ext cx="1338000" cy="1221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098075" y="2425400"/>
            <a:ext cx="819600" cy="37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Click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