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1306275" y="864300"/>
            <a:ext cx="11589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TextBox</a:t>
            </a:r>
          </a:p>
        </p:txBody>
      </p:sp>
      <p:sp>
        <p:nvSpPr>
          <p:cNvPr id="55" name="Shape 55"/>
          <p:cNvSpPr/>
          <p:nvPr/>
        </p:nvSpPr>
        <p:spPr>
          <a:xfrm>
            <a:off x="2367025" y="2425950"/>
            <a:ext cx="3879600" cy="104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Rectangle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