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iểu Trung bình 2 - Nhấn mạnh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EF4B-1857-4F5D-A9CA-B19199DF9E2B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36A4-EEA0-44B2-B5A3-F3BF7066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2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39B0-904B-4B31-A6DB-A00CBE264370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C7E9-4451-46AE-A17E-0D3DD11B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8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35F258F-374F-4063-9A03-A0D124C7B74F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D3C1-69D0-4216-B892-5D9C0C5E0ECA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8BFE-B4AE-4CE5-86EB-788F2047B966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4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9BDB-7F6D-4C4C-9665-57434664589B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3EA-476A-4FBE-A2BA-E63039B54C3E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AC6-4F4E-4639-8791-85A2C037A263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7C27-A987-4E59-BE19-F35402C04A76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9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1ADB-7AFC-42BE-9FD1-4371DABFDECD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02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B74D-1EA5-4034-9529-34963A2EFFC0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999-8736-4192-A5AC-E63D6366D3D1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DD9-3CE3-4CC7-896C-560167B0631A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D3C9-2962-4386-AACB-7E71641F02F9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75-C3E4-4BDE-81A5-8CF97D6CCA9B}" type="datetime1">
              <a:rPr lang="en-US" smtClean="0"/>
              <a:t>15-Nov-15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525E-C708-4621-8DDD-496D0953EF94}" type="datetime1">
              <a:rPr lang="en-US" smtClean="0"/>
              <a:t>15-Nov-15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6752-DFD9-4B06-8E7B-B300741581D8}" type="datetime1">
              <a:rPr lang="en-US" smtClean="0"/>
              <a:t>15-Nov-15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FF9D-4860-412E-9573-B79B23B83E83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4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36F-88DA-4C05-B620-25F3B306D2AD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E36BF-6D50-4367-9B29-6E01044178F2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microsoft.phone.shell.fliptiledata(v=vs.105).ASPx" TargetMode="External"/><Relationship Id="rId2" Type="http://schemas.openxmlformats.org/officeDocument/2006/relationships/hyperlink" Target="https://msdn.microsoft.com/en-us/library/windows/apps/microsoft.phone.shell.iconictiledata(v=vs.105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thunbrynt/archive/2014/04/10/windows-phone-8-1-for-developers-live-tiles.aspx" TargetMode="External"/><Relationship Id="rId4" Type="http://schemas.openxmlformats.org/officeDocument/2006/relationships/hyperlink" Target="https://msdn.microsoft.com/en-us/library/windows/apps/microsoft.phone.shell.cycletiledata(v=vs.105)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Live Tiles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921934" y="3858547"/>
            <a:ext cx="5308866" cy="668873"/>
          </a:xfrm>
        </p:spPr>
        <p:txBody>
          <a:bodyPr/>
          <a:lstStyle/>
          <a:p>
            <a:pPr algn="r"/>
            <a:r>
              <a:rPr lang="en-US" b="1" i="1" smtClean="0">
                <a:latin typeface="Segoe UI" panose="020B0502040204020203" pitchFamily="34" charset="0"/>
                <a:cs typeface="Segoe UI" panose="020B0502040204020203" pitchFamily="34" charset="0"/>
              </a:rPr>
              <a:t>GVHD:</a:t>
            </a:r>
            <a:r>
              <a:rPr lang="en-US" i="1" smtClean="0">
                <a:latin typeface="Segoe UI" panose="020B0502040204020203" pitchFamily="34" charset="0"/>
                <a:cs typeface="Segoe UI" panose="020B0502040204020203" pitchFamily="34" charset="0"/>
              </a:rPr>
              <a:t> ThS. Phan Nguyệt Minh</a:t>
            </a: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389591"/>
            <a:ext cx="5214409" cy="12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3242149" y="592145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 sz="4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586"/>
            <a:ext cx="9144001" cy="5217014"/>
          </a:xfrm>
        </p:spPr>
      </p:pic>
    </p:spTree>
    <p:extLst>
      <p:ext uri="{BB962C8B-B14F-4D97-AF65-F5344CB8AC3E}">
        <p14:creationId xmlns:p14="http://schemas.microsoft.com/office/powerpoint/2010/main" val="37294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76129"/>
            <a:ext cx="9117535" cy="3859627"/>
          </a:xfrm>
        </p:spPr>
      </p:pic>
    </p:spTree>
    <p:extLst>
      <p:ext uri="{BB962C8B-B14F-4D97-AF65-F5344CB8AC3E}">
        <p14:creationId xmlns:p14="http://schemas.microsoft.com/office/powerpoint/2010/main" val="35641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này gồm 2 mặt: mặt trước và mặt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Có thể lật giữa 2 mặt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Có thể chứa cả hình ảnh và text.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 lớp</a:t>
            </a:r>
            <a:r>
              <a:rPr lang="vi-VN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  <a:r>
              <a:rPr lang="en-US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TileData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1">
              <a:solidFill>
                <a:srgbClr val="1E75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5" y="2499502"/>
            <a:ext cx="6672589" cy="3035024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079"/>
            <a:ext cx="9154851" cy="2074071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794"/>
            <a:ext cx="9144000" cy="2319547"/>
          </a:xfrm>
        </p:spPr>
      </p:pic>
    </p:spTree>
    <p:extLst>
      <p:ext uri="{BB962C8B-B14F-4D97-AF65-F5344CB8AC3E}">
        <p14:creationId xmlns:p14="http://schemas.microsoft.com/office/powerpoint/2010/main" val="1693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" y="17790"/>
            <a:ext cx="8552328" cy="6858000"/>
          </a:xfrm>
        </p:spPr>
      </p:pic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5079140" y="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ộp Văn bản 7"/>
          <p:cNvSpPr txBox="1"/>
          <p:nvPr/>
        </p:nvSpPr>
        <p:spPr>
          <a:xfrm>
            <a:off x="2400300" y="17790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93" y="1967412"/>
            <a:ext cx="9187451" cy="3977375"/>
          </a:xfr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endParaRPr lang="vi-VN" b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này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có thể chứa tối đa 9 hình ảnh được thay đổi tuần hoàn.</a:t>
            </a: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Times New Roman" panose="02020603050405020304" pitchFamily="18" charset="0"/>
              <a:buChar char="♦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Text cũng có thể hiển thị khi hình ảnh chỉ là hình nền.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 </a:t>
            </a: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vi-VN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CycleTileData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3" y="2689307"/>
            <a:ext cx="6167805" cy="2661626"/>
          </a:xfrm>
        </p:spPr>
      </p:pic>
    </p:spTree>
    <p:extLst>
      <p:ext uri="{BB962C8B-B14F-4D97-AF65-F5344CB8AC3E}">
        <p14:creationId xmlns:p14="http://schemas.microsoft.com/office/powerpoint/2010/main" val="23146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Thành viên trong nhóm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hỗ dành sẵn cho Nội dung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3198"/>
              </p:ext>
            </p:extLst>
          </p:nvPr>
        </p:nvGraphicFramePr>
        <p:xfrm>
          <a:off x="1112815" y="3116430"/>
          <a:ext cx="69268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240"/>
                <a:gridCol w="1235393"/>
                <a:gridCol w="2212785"/>
                <a:gridCol w="2832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STT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MSSV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tên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việc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13520675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Văn Quang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13520244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Thị Hằng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Demo, tìm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kiếm thông tin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13520444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 Cẩ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 Tú Linh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38" y="2518914"/>
            <a:ext cx="5997232" cy="3536829"/>
          </a:xfrm>
        </p:spPr>
      </p:pic>
    </p:spTree>
    <p:extLst>
      <p:ext uri="{BB962C8B-B14F-4D97-AF65-F5344CB8AC3E}">
        <p14:creationId xmlns:p14="http://schemas.microsoft.com/office/powerpoint/2010/main" val="34110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83" y="2769704"/>
            <a:ext cx="9388153" cy="2371640"/>
          </a:xfrm>
        </p:spPr>
      </p:pic>
    </p:spTree>
    <p:extLst>
      <p:ext uri="{BB962C8B-B14F-4D97-AF65-F5344CB8AC3E}">
        <p14:creationId xmlns:p14="http://schemas.microsoft.com/office/powerpoint/2010/main" val="3795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6" y="2398854"/>
            <a:ext cx="9376954" cy="3553371"/>
          </a:xfrm>
        </p:spPr>
      </p:pic>
    </p:spTree>
    <p:extLst>
      <p:ext uri="{BB962C8B-B14F-4D97-AF65-F5344CB8AC3E}">
        <p14:creationId xmlns:p14="http://schemas.microsoft.com/office/powerpoint/2010/main" val="36217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78" y="2456558"/>
            <a:ext cx="9339224" cy="3961495"/>
          </a:xfrm>
        </p:spPr>
      </p:pic>
    </p:spTree>
    <p:extLst>
      <p:ext uri="{BB962C8B-B14F-4D97-AF65-F5344CB8AC3E}">
        <p14:creationId xmlns:p14="http://schemas.microsoft.com/office/powerpoint/2010/main" val="35683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Nội dung tham khảo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IconicTileData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FlipTileData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CycleTileData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Windows Phone 8.1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for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Developers –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Cảm ơn sự chú ý</a:t>
            </a:r>
            <a:b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của cô và các bạn</a:t>
            </a:r>
            <a:endParaRPr lang="en-US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êu đề phụ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</a:t>
            </a:r>
            <a:r>
              <a:rPr lang="en-US" i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Nội dung chính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Khái quát về Live Tiles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</a:p>
          <a:p>
            <a:pPr marL="457200" indent="-457200">
              <a:buFont typeface="+mj-lt"/>
              <a:buAutoNum type="arabi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73" y="2340858"/>
            <a:ext cx="3024939" cy="7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ỗ dành sẵn cho Chân trang 3"/>
          <p:cNvSpPr txBox="1">
            <a:spLocks/>
          </p:cNvSpPr>
          <p:nvPr/>
        </p:nvSpPr>
        <p:spPr>
          <a:xfrm>
            <a:off x="0" y="6578600"/>
            <a:ext cx="406486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55" y="3628305"/>
            <a:ext cx="3950753" cy="9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7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354013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Ở đây chỉ đề cập đến Live Tiles dù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cho</a:t>
            </a:r>
          </a:p>
          <a:p>
            <a:pPr marL="223838" indent="0">
              <a:buNone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23838" indent="354013">
              <a:buFont typeface="Wingdings" panose="05000000000000000000" pitchFamily="2" charset="2"/>
              <a:buChar char="Ø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Có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3 loại: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62" y="2862672"/>
            <a:ext cx="3024939" cy="7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Iconic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này sẽ hiển thị text và số được thay đổi liên tục.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có thể chứa icon của ứng dụng.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 lớp</a:t>
            </a:r>
            <a:r>
              <a:rPr lang="vi-VN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IconicTileData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1">
              <a:solidFill>
                <a:srgbClr val="1E75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4" y="2799092"/>
            <a:ext cx="6798735" cy="2828483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hỗ dành sẵn cho Nội dung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394705"/>
            <a:ext cx="6665100" cy="3565828"/>
          </a:xfrm>
        </p:spPr>
      </p:pic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965"/>
            <a:ext cx="9103051" cy="1842051"/>
          </a:xfrm>
        </p:spPr>
      </p:pic>
    </p:spTree>
    <p:extLst>
      <p:ext uri="{BB962C8B-B14F-4D97-AF65-F5344CB8AC3E}">
        <p14:creationId xmlns:p14="http://schemas.microsoft.com/office/powerpoint/2010/main" val="57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516</Words>
  <Application>Microsoft Office PowerPoint</Application>
  <PresentationFormat>Trình chiếu Trên màn hình (4:3)</PresentationFormat>
  <Paragraphs>96</Paragraphs>
  <Slides>26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3" baseType="lpstr">
      <vt:lpstr>Arial</vt:lpstr>
      <vt:lpstr>Calibri</vt:lpstr>
      <vt:lpstr>Garamond</vt:lpstr>
      <vt:lpstr>Segoe UI</vt:lpstr>
      <vt:lpstr>Times New Roman</vt:lpstr>
      <vt:lpstr>Wingdings</vt:lpstr>
      <vt:lpstr>Organic</vt:lpstr>
      <vt:lpstr>Live Tiles trên </vt:lpstr>
      <vt:lpstr>Thành viên trong nhóm</vt:lpstr>
      <vt:lpstr>Nội dung chính</vt:lpstr>
      <vt:lpstr>Tổng quan về Live Tiles</vt:lpstr>
      <vt:lpstr>Tổng quan về Live Tiles</vt:lpstr>
      <vt:lpstr>Phân loại Live Tiles</vt:lpstr>
      <vt:lpstr>Iconic Tile</vt:lpstr>
      <vt:lpstr>Iconic Tile</vt:lpstr>
      <vt:lpstr>Iconic Tile</vt:lpstr>
      <vt:lpstr>Bản trình bày PowerPoint</vt:lpstr>
      <vt:lpstr>Iconic Tile</vt:lpstr>
      <vt:lpstr>Phân loại Live Tiles</vt:lpstr>
      <vt:lpstr>Flip Tile</vt:lpstr>
      <vt:lpstr>Flip Tile</vt:lpstr>
      <vt:lpstr>Flip Tile</vt:lpstr>
      <vt:lpstr>Bản trình bày PowerPoint</vt:lpstr>
      <vt:lpstr>Flip Tile</vt:lpstr>
      <vt:lpstr>Phân loại Live Tiles</vt:lpstr>
      <vt:lpstr>Cyclic Tile</vt:lpstr>
      <vt:lpstr>Cyclic Tile</vt:lpstr>
      <vt:lpstr>Cyclic Tile</vt:lpstr>
      <vt:lpstr>Cyclic Tile</vt:lpstr>
      <vt:lpstr>Cyclic Tile</vt:lpstr>
      <vt:lpstr>Nội dung tham khảo</vt:lpstr>
      <vt:lpstr>Demo</vt:lpstr>
      <vt:lpstr>Cảm ơn sự chú ý của cô và các bạn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Tiles trên</dc:title>
  <dc:creator>Chu Cẩm Tú Linh</dc:creator>
  <cp:lastModifiedBy>Chu Cẩm Tú Linh</cp:lastModifiedBy>
  <cp:revision>14</cp:revision>
  <dcterms:created xsi:type="dcterms:W3CDTF">2015-11-15T02:01:28Z</dcterms:created>
  <dcterms:modified xsi:type="dcterms:W3CDTF">2015-11-15T10:43:09Z</dcterms:modified>
</cp:coreProperties>
</file>