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81" r:id="rId5"/>
    <p:sldId id="287" r:id="rId6"/>
    <p:sldId id="288" r:id="rId7"/>
    <p:sldId id="259" r:id="rId8"/>
    <p:sldId id="260" r:id="rId9"/>
    <p:sldId id="261" r:id="rId10"/>
    <p:sldId id="265" r:id="rId11"/>
    <p:sldId id="285" r:id="rId12"/>
    <p:sldId id="268" r:id="rId13"/>
    <p:sldId id="269" r:id="rId14"/>
    <p:sldId id="270" r:id="rId15"/>
    <p:sldId id="286" r:id="rId16"/>
    <p:sldId id="274" r:id="rId17"/>
    <p:sldId id="275" r:id="rId18"/>
    <p:sldId id="276" r:id="rId19"/>
    <p:sldId id="280" r:id="rId20"/>
    <p:sldId id="282" r:id="rId21"/>
    <p:sldId id="28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75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Nhấn mạnh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Kiểu Trung bình 2 - Nhấn mạnh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4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BEF4B-1857-4F5D-A9CA-B19199DF9E2B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636A4-EEA0-44B2-B5A3-F3BF7066C7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626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639B0-904B-4B31-A6DB-A00CBE264370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CC7E9-4451-46AE-A17E-0D3DD11B27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788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86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14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57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12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smtClean="0"/>
              <a:t>Bấm &amp; sửa kiểu phụ đề của Bản chính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635F258F-374F-4063-9A03-A0D124C7B74F}" type="datetime1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0218B623-5A2E-4B11-8032-91EB6A70A9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74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D3C1-69D0-4216-B892-5D9C0C5E0ECA}" type="datetime1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5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8BFE-B4AE-4CE5-86EB-788F2047B966}" type="datetime1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944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9BDB-7F6D-4C4C-9665-57434664589B}" type="datetime1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203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43EA-476A-4FBE-A2BA-E63039B54C3E}" type="datetime1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04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CAC6-4F4E-4639-8791-85A2C037A263}" type="datetime1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243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7C27-A987-4E59-BE19-F35402C04A76}" type="datetime1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094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1ADB-7AFC-42BE-9FD1-4371DABFDECD}" type="datetime1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602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B74D-1EA5-4034-9529-34963A2EFFC0}" type="datetime1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20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B999-8736-4192-A5AC-E63D6366D3D1}" type="datetime1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0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FDD9-3CE3-4CC7-896C-560167B0631A}" type="datetime1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67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0D3C9-2962-4386-AACB-7E71641F02F9}" type="datetime1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7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4B75-C3E4-4BDE-81A5-8CF97D6CCA9B}" type="datetime1">
              <a:rPr lang="en-US" smtClean="0"/>
              <a:pPr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0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525E-C708-4621-8DDD-496D0953EF94}" type="datetime1">
              <a:rPr lang="en-US" smtClean="0"/>
              <a:pPr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0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B6752-DFD9-4B06-8E7B-B300741581D8}" type="datetime1">
              <a:rPr lang="en-US" smtClean="0"/>
              <a:pPr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7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FF9D-4860-412E-9573-B79B23B83E83}" type="datetime1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94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136F-88DA-4C05-B620-25F3B306D2AD}" type="datetime1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B623-5A2E-4B11-8032-91EB6A70A9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6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3E36BF-6D50-4367-9B29-6E01044178F2}" type="datetime1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Nhập môn phần mềm và hệ thống nhúng - SE114.G13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18B623-5A2E-4B11-8032-91EB6A70A9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3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windows/apps/microsoft.phone.shell.fliptiledata(v=vs.105).ASPx" TargetMode="External"/><Relationship Id="rId2" Type="http://schemas.openxmlformats.org/officeDocument/2006/relationships/hyperlink" Target="https://msdn.microsoft.com/en-us/library/windows/apps/microsoft.phone.shell.iconictiledata(v=vs.105)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s.msdn.com/b/thunbrynt/archive/2014/04/10/windows-phone-8-1-for-developers-live-tiles.aspx" TargetMode="External"/><Relationship Id="rId4" Type="http://schemas.openxmlformats.org/officeDocument/2006/relationships/hyperlink" Target="https://msdn.microsoft.com/en-us/library/windows/apps/microsoft.phone.shell.cycletiledata(v=vs.105)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>
                <a:latin typeface="Segoe UI" panose="020B0502040204020203" pitchFamily="34" charset="0"/>
                <a:cs typeface="Segoe UI" panose="020B0502040204020203" pitchFamily="34" charset="0"/>
              </a:rPr>
              <a:t>Live Tiles </a:t>
            </a:r>
            <a:r>
              <a:rPr lang="en-US" b="1" err="1" smtClean="0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b="1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b="1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921934" y="3858547"/>
            <a:ext cx="5308866" cy="668873"/>
          </a:xfrm>
        </p:spPr>
        <p:txBody>
          <a:bodyPr/>
          <a:lstStyle/>
          <a:p>
            <a:pPr algn="r"/>
            <a:r>
              <a:rPr lang="en-US" b="1" i="1" smtClean="0">
                <a:latin typeface="Segoe UI" panose="020B0502040204020203" pitchFamily="34" charset="0"/>
                <a:cs typeface="Segoe UI" panose="020B0502040204020203" pitchFamily="34" charset="0"/>
              </a:rPr>
              <a:t>GVHD:</a:t>
            </a:r>
            <a:r>
              <a:rPr lang="en-US" i="1" smtClean="0">
                <a:latin typeface="Segoe UI" panose="020B0502040204020203" pitchFamily="34" charset="0"/>
                <a:cs typeface="Segoe UI" panose="020B0502040204020203" pitchFamily="34" charset="0"/>
              </a:rPr>
              <a:t> ThS. Phan Nguyệt Minh</a:t>
            </a:r>
            <a:endParaRPr lang="en-US" i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s://miapple.me/wp-content/uploads/2014/01/Windows_Phone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2389591"/>
            <a:ext cx="5214409" cy="122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1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Hộp Văn bản 6"/>
          <p:cNvSpPr txBox="1"/>
          <p:nvPr/>
        </p:nvSpPr>
        <p:spPr>
          <a:xfrm>
            <a:off x="3242149" y="1177159"/>
            <a:ext cx="2659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Iconic Tile</a:t>
            </a: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Iconic Tile Size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8" name="Picture 7" descr="IconicSiz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65" y="3152273"/>
            <a:ext cx="6798736" cy="168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2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Phân loại Live 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2.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vi-V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Flip</a:t>
            </a:r>
          </a:p>
          <a:p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5" name="Picture 4" descr="FlipIntr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026" y="3491440"/>
            <a:ext cx="743054" cy="733527"/>
          </a:xfrm>
          <a:prstGeom prst="rect">
            <a:avLst/>
          </a:prstGeom>
        </p:spPr>
      </p:pic>
      <p:pic>
        <p:nvPicPr>
          <p:cNvPr id="6" name="Picture 5" descr="FlipIntro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420" y="2449559"/>
            <a:ext cx="1514687" cy="1486108"/>
          </a:xfrm>
          <a:prstGeom prst="rect">
            <a:avLst/>
          </a:prstGeom>
        </p:spPr>
      </p:pic>
      <p:pic>
        <p:nvPicPr>
          <p:cNvPr id="7" name="Picture 6" descr="FlipIntro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520" y="2465032"/>
            <a:ext cx="3038899" cy="1476581"/>
          </a:xfrm>
          <a:prstGeom prst="rect">
            <a:avLst/>
          </a:prstGeom>
        </p:spPr>
      </p:pic>
      <p:pic>
        <p:nvPicPr>
          <p:cNvPr id="8" name="Picture 7" descr="FlipBack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489" y="4448080"/>
            <a:ext cx="3057952" cy="1495634"/>
          </a:xfrm>
          <a:prstGeom prst="rect">
            <a:avLst/>
          </a:prstGeom>
        </p:spPr>
      </p:pic>
      <p:pic>
        <p:nvPicPr>
          <p:cNvPr id="10" name="Picture 9" descr="Tur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6755" y="3986892"/>
            <a:ext cx="495369" cy="419159"/>
          </a:xfrm>
          <a:prstGeom prst="rect">
            <a:avLst/>
          </a:prstGeom>
        </p:spPr>
      </p:pic>
      <p:pic>
        <p:nvPicPr>
          <p:cNvPr id="11" name="Picture 10" descr="Tur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4751" y="4011051"/>
            <a:ext cx="495369" cy="419159"/>
          </a:xfrm>
          <a:prstGeom prst="rect">
            <a:avLst/>
          </a:prstGeom>
        </p:spPr>
      </p:pic>
      <p:pic>
        <p:nvPicPr>
          <p:cNvPr id="12" name="Picture 11" descr="FlipBack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6761" y="4450340"/>
            <a:ext cx="1505160" cy="1505160"/>
          </a:xfrm>
          <a:prstGeom prst="rect">
            <a:avLst/>
          </a:prstGeom>
        </p:spPr>
      </p:pic>
      <p:sp>
        <p:nvSpPr>
          <p:cNvPr id="13" name="Chỗ dành sẵn cho Chân trang 3"/>
          <p:cNvSpPr>
            <a:spLocks noGrp="1"/>
          </p:cNvSpPr>
          <p:nvPr/>
        </p:nvSpPr>
        <p:spPr>
          <a:xfrm>
            <a:off x="0" y="6578600"/>
            <a:ext cx="406486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Flip Tile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 startAt="2"/>
            </a:pPr>
            <a:r>
              <a:rPr lang="vi-V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Flip</a:t>
            </a:r>
          </a:p>
          <a:p>
            <a:pPr algn="just">
              <a:buFont typeface="Times New Roman" panose="02020603050405020304" pitchFamily="18" charset="0"/>
              <a:buChar char="♦"/>
            </a:pP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Tile này gồm 2 mặt: mặt trước và mặt sau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vi-VN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Font typeface="Times New Roman" panose="02020603050405020304" pitchFamily="18" charset="0"/>
              <a:buChar char="♦"/>
            </a:pP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Có thể lật giữa 2 mặt này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vi-VN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Font typeface="Times New Roman" panose="02020603050405020304" pitchFamily="18" charset="0"/>
              <a:buChar char="♦"/>
            </a:pP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Có thể chứa cả hình ảnh 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và 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các thuộc tính của Flip Tile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Font typeface="Times New Roman" panose="02020603050405020304" pitchFamily="18" charset="0"/>
              <a:buChar char="♦"/>
            </a:pP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Flip Tile 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không hỗ trợ với Small Tile.</a:t>
            </a:r>
          </a:p>
          <a:p>
            <a:pPr algn="just">
              <a:buFont typeface="Times New Roman" panose="02020603050405020304" pitchFamily="18" charset="0"/>
              <a:buChar char="♦"/>
            </a:pPr>
            <a:endParaRPr lang="vi-VN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69974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1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Flip Tile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Properities</a:t>
            </a:r>
            <a:endParaRPr lang="en-US" dirty="0"/>
          </a:p>
        </p:txBody>
      </p:sp>
      <p:pic>
        <p:nvPicPr>
          <p:cNvPr id="8" name="Picture 7" descr="FlipProper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411" y="2862672"/>
            <a:ext cx="5533189" cy="329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9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Flip Tile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Flip Tile Size</a:t>
            </a:r>
          </a:p>
          <a:p>
            <a:endParaRPr lang="en-US" dirty="0"/>
          </a:p>
        </p:txBody>
      </p:sp>
      <p:pic>
        <p:nvPicPr>
          <p:cNvPr id="8" name="Picture 7" descr="FlipSiz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596" y="2976637"/>
            <a:ext cx="6611273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2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ycleIntr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240" y="980030"/>
            <a:ext cx="762106" cy="724001"/>
          </a:xfrm>
          <a:prstGeom prst="rect">
            <a:avLst/>
          </a:prstGeom>
        </p:spPr>
      </p:pic>
      <p:pic>
        <p:nvPicPr>
          <p:cNvPr id="4" name="Picture 3" descr="CycleIntro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108" y="905829"/>
            <a:ext cx="1524213" cy="1524213"/>
          </a:xfrm>
          <a:prstGeom prst="rect">
            <a:avLst/>
          </a:prstGeom>
        </p:spPr>
      </p:pic>
      <p:pic>
        <p:nvPicPr>
          <p:cNvPr id="5" name="Picture 4" descr="CycleIntro2_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684" y="2710705"/>
            <a:ext cx="1495634" cy="1495634"/>
          </a:xfrm>
          <a:prstGeom prst="rect">
            <a:avLst/>
          </a:prstGeom>
        </p:spPr>
      </p:pic>
      <p:pic>
        <p:nvPicPr>
          <p:cNvPr id="6" name="Picture 5" descr="CycleIntro2_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0105" y="4500450"/>
            <a:ext cx="1524213" cy="1524213"/>
          </a:xfrm>
          <a:prstGeom prst="rect">
            <a:avLst/>
          </a:prstGeom>
        </p:spPr>
      </p:pic>
      <p:pic>
        <p:nvPicPr>
          <p:cNvPr id="7" name="Picture 6" descr="CycleIntro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2045" y="918767"/>
            <a:ext cx="3077005" cy="1505160"/>
          </a:xfrm>
          <a:prstGeom prst="rect">
            <a:avLst/>
          </a:prstGeom>
        </p:spPr>
      </p:pic>
      <p:pic>
        <p:nvPicPr>
          <p:cNvPr id="8" name="Picture 7" descr="CycleIntro3_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1099" y="2746329"/>
            <a:ext cx="3057952" cy="1495634"/>
          </a:xfrm>
          <a:prstGeom prst="rect">
            <a:avLst/>
          </a:prstGeom>
        </p:spPr>
      </p:pic>
      <p:pic>
        <p:nvPicPr>
          <p:cNvPr id="9" name="Picture 8" descr="CycleIntro3_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2046" y="4509976"/>
            <a:ext cx="3077005" cy="1514687"/>
          </a:xfrm>
          <a:prstGeom prst="rect">
            <a:avLst/>
          </a:prstGeom>
        </p:spPr>
      </p:pic>
      <p:pic>
        <p:nvPicPr>
          <p:cNvPr id="10" name="Picture 9" descr="TurnCycl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00262" y="2434203"/>
            <a:ext cx="323895" cy="285790"/>
          </a:xfrm>
          <a:prstGeom prst="rect">
            <a:avLst/>
          </a:prstGeom>
        </p:spPr>
      </p:pic>
      <p:pic>
        <p:nvPicPr>
          <p:cNvPr id="11" name="Picture 10" descr="TurnCycl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00263" y="4206339"/>
            <a:ext cx="323895" cy="285790"/>
          </a:xfrm>
          <a:prstGeom prst="rect">
            <a:avLst/>
          </a:prstGeom>
        </p:spPr>
      </p:pic>
      <p:pic>
        <p:nvPicPr>
          <p:cNvPr id="12" name="Picture 11" descr="TurnCycl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0633" y="2442233"/>
            <a:ext cx="323895" cy="285790"/>
          </a:xfrm>
          <a:prstGeom prst="rect">
            <a:avLst/>
          </a:prstGeom>
        </p:spPr>
      </p:pic>
      <p:pic>
        <p:nvPicPr>
          <p:cNvPr id="13" name="Picture 12" descr="TurnCycl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5467" y="4242601"/>
            <a:ext cx="323895" cy="28579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43516" y="1162871"/>
            <a:ext cx="1374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latin typeface="Segoe UI" panose="020B0502040204020203" pitchFamily="34" charset="0"/>
                <a:cs typeface="Segoe UI" panose="020B0502040204020203" pitchFamily="34" charset="0"/>
              </a:rPr>
              <a:t>Cycle</a:t>
            </a:r>
            <a:r>
              <a:rPr lang="vi-VN" sz="2000" b="1">
                <a:latin typeface="Segoe UI" panose="020B0502040204020203" pitchFamily="34" charset="0"/>
                <a:cs typeface="Segoe UI" panose="020B0502040204020203" pitchFamily="34" charset="0"/>
              </a:rPr>
              <a:t> Tile</a:t>
            </a:r>
            <a:endParaRPr 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Cycle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 startAt="3"/>
            </a:pP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Cycle</a:t>
            </a:r>
            <a:endParaRPr lang="vi-VN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Font typeface="Times New Roman" panose="02020603050405020304" pitchFamily="18" charset="0"/>
              <a:buChar char="♦"/>
            </a:pP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Tile này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chứa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9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ảnh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đổi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tuần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vi-VN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Font typeface="Times New Roman" panose="02020603050405020304" pitchFamily="18" charset="0"/>
              <a:buChar char="♦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Title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cũng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hiển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thị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ảnh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err="1" smtClean="0">
                <a:latin typeface="Segoe UI" panose="020B0502040204020203" pitchFamily="34" charset="0"/>
                <a:cs typeface="Segoe UI" panose="020B0502040204020203" pitchFamily="34" charset="0"/>
              </a:rPr>
              <a:t>nền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just">
              <a:buFont typeface="Times New Roman" panose="02020603050405020304" pitchFamily="18" charset="0"/>
              <a:buChar char="♦"/>
            </a:pP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Cycle Tile không hỗ trợ với Small Tile.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3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Cycle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Properties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CycleProper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758" y="3080480"/>
            <a:ext cx="6543842" cy="226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0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Cycle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Cycle Tile Size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CycleIntroSiz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17" y="3144671"/>
            <a:ext cx="6940884" cy="225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4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Nội dung tham khảo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IconicTileData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FlipTileData 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CycleTileData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Windows Phone 8.1 for 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Developers – Live Tiles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60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Thành viên trong nhóm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" name="Chỗ dành sẵn cho Nội dung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283198"/>
              </p:ext>
            </p:extLst>
          </p:nvPr>
        </p:nvGraphicFramePr>
        <p:xfrm>
          <a:off x="1112815" y="3116430"/>
          <a:ext cx="6926836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6240"/>
                <a:gridCol w="1235393"/>
                <a:gridCol w="2212785"/>
                <a:gridCol w="28324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MSSV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Họ</a:t>
                      </a:r>
                      <a:r>
                        <a:rPr lang="en-US" baseline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tên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Công</a:t>
                      </a:r>
                      <a:r>
                        <a:rPr lang="en-US" baseline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việc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13520675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Nguyễn</a:t>
                      </a:r>
                      <a:r>
                        <a:rPr lang="en-US" baseline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Văn Quang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Demo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13520244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Nguyễn</a:t>
                      </a:r>
                      <a:r>
                        <a:rPr lang="en-US" baseline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Thị Hằng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Demo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13520444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Chu Cẩ</a:t>
                      </a:r>
                      <a:r>
                        <a:rPr lang="en-US" baseline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 Tú Linh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Slide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93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20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smtClean="0">
                <a:latin typeface="Segoe UI" panose="020B0502040204020203" pitchFamily="34" charset="0"/>
                <a:cs typeface="Segoe UI" panose="020B0502040204020203" pitchFamily="34" charset="0"/>
              </a:rPr>
              <a:t>Cảm ơn sự chú ý</a:t>
            </a:r>
            <a:br>
              <a:rPr lang="en-US" sz="400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000" smtClean="0">
                <a:latin typeface="Segoe UI" panose="020B0502040204020203" pitchFamily="34" charset="0"/>
                <a:cs typeface="Segoe UI" panose="020B0502040204020203" pitchFamily="34" charset="0"/>
              </a:rPr>
              <a:t>của cô và các bạn</a:t>
            </a:r>
            <a:endParaRPr lang="en-US" sz="4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êu đề phụ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</a:t>
            </a:r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81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Nội dung chính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Tổng quan về Live Tiles trên</a:t>
            </a:r>
            <a:endParaRPr lang="vi-VN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Khái quát về Live Tiles</a:t>
            </a:r>
          </a:p>
          <a:p>
            <a:pPr marL="914400" lvl="1" indent="-457200">
              <a:buFont typeface="+mj-lt"/>
              <a:buAutoNum type="alphaLcPeriod"/>
            </a:pP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Phân loại Live Tiles</a:t>
            </a:r>
          </a:p>
          <a:p>
            <a:pPr marL="457200" indent="-457200">
              <a:buFont typeface="+mj-lt"/>
              <a:buAutoNum type="arabicPeriod"/>
            </a:pP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https://miapple.me/wp-content/uploads/2014/01/Windows_Phone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173" y="2340858"/>
            <a:ext cx="3024939" cy="71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hỗ dành sẵn cho Chân trang 3"/>
          <p:cNvSpPr txBox="1">
            <a:spLocks/>
          </p:cNvSpPr>
          <p:nvPr/>
        </p:nvSpPr>
        <p:spPr>
          <a:xfrm>
            <a:off x="0" y="6578600"/>
            <a:ext cx="406486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27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Tổng quan về Live Tiles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2" descr="https://miapple.me/wp-content/uploads/2014/01/Windows_Phone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855" y="3628305"/>
            <a:ext cx="3950753" cy="92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71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Tổng quan về Live Tiles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Windows Phone có khả năng cung cấp những thông tin của ứng dụng mà người sử dụng quan tâm đến, thông qua Live Tiles.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Live Tiles cập nhập thông tin của ứng dụng kịp thời, ngay cả khi ứng dụng không được chạy.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Từ bản Windows Phone 7.1 trở về sau, Local Tiles API cho phép các ứng dụng tạo và cập nhập Tiles.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hỗ dành sẵn cho Chân trang 3"/>
          <p:cNvSpPr txBox="1">
            <a:spLocks/>
          </p:cNvSpPr>
          <p:nvPr/>
        </p:nvSpPr>
        <p:spPr>
          <a:xfrm>
            <a:off x="0" y="6578600"/>
            <a:ext cx="406486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69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Live Tiles là gì?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Là shortcut đến ứng dụng, được tạo ra bằng cách ghim ứng dụng đó vào màn hình bắt đầu.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Gồm có Tiles tĩnh và Tiles động.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Ở Windows Phone 7.1, chỉ dó duy nhất một loại Tiles với kích thước cố định.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smtClean="0">
                <a:latin typeface="Segoe UI" panose="020B0502040204020203" pitchFamily="34" charset="0"/>
                <a:cs typeface="Segoe UI" panose="020B0502040204020203" pitchFamily="34" charset="0"/>
              </a:rPr>
              <a:t>	     Medium: 336 x 336 pixels</a:t>
            </a:r>
          </a:p>
          <a:p>
            <a:pPr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Từ Windows Phone 8.0, có đến 3 kích thước Tiles khác nhau.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en-US" sz="1500" smtClean="0">
                <a:latin typeface="Segoe UI" panose="020B0502040204020203" pitchFamily="34" charset="0"/>
                <a:cs typeface="Segoe UI" panose="020B0502040204020203" pitchFamily="34" charset="0"/>
              </a:rPr>
              <a:t>	     Small: 159 x 159 pixels - Medium: 336 x 336 pixels - Wide: 691 x 336 pixels</a:t>
            </a:r>
          </a:p>
        </p:txBody>
      </p:sp>
      <p:sp>
        <p:nvSpPr>
          <p:cNvPr id="6" name="Chỗ dành sẵn cho Chân trang 3"/>
          <p:cNvSpPr txBox="1">
            <a:spLocks/>
          </p:cNvSpPr>
          <p:nvPr/>
        </p:nvSpPr>
        <p:spPr>
          <a:xfrm>
            <a:off x="0" y="6578600"/>
            <a:ext cx="406486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03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Segoe UI" panose="020B0502040204020203" pitchFamily="34" charset="0"/>
                <a:cs typeface="Segoe UI" panose="020B0502040204020203" pitchFamily="34" charset="0"/>
              </a:rPr>
              <a:t>Phân loại Live Tiles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6738" indent="-342900">
              <a:buFont typeface="Wingdings" panose="05000000000000000000" pitchFamily="2" charset="2"/>
              <a:buChar char="Ø"/>
            </a:pP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 Windows Phone 8 có hỗ trợ 3 loại Tiles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vi-VN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77900" lvl="1" indent="-352425">
              <a:buFont typeface="Wingdings" panose="05000000000000000000" pitchFamily="2" charset="2"/>
              <a:buChar char="q"/>
            </a:pP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Iconic</a:t>
            </a:r>
          </a:p>
          <a:p>
            <a:pPr marL="977900" lvl="1" indent="-352425">
              <a:buFont typeface="Wingdings" panose="05000000000000000000" pitchFamily="2" charset="2"/>
              <a:buChar char="q"/>
            </a:pP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Flip</a:t>
            </a:r>
          </a:p>
          <a:p>
            <a:pPr marL="977900" lvl="1" indent="-352425">
              <a:buFont typeface="Wingdings" panose="05000000000000000000" pitchFamily="2" charset="2"/>
              <a:buChar char="q"/>
            </a:pP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Cycl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74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Iconic Tile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vi-VN" b="1" smtClean="0">
                <a:latin typeface="Segoe UI" panose="020B0502040204020203" pitchFamily="34" charset="0"/>
                <a:cs typeface="Segoe UI" panose="020B0502040204020203" pitchFamily="34" charset="0"/>
              </a:rPr>
              <a:t>Iconic</a:t>
            </a:r>
            <a:endParaRPr lang="en-US" b="1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en-US" b="1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Iconic T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ile sẽ 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hiển 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thị 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các thuộc tính của loại Tile này tương ứng với mỗi size và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được thay đổi liên </a:t>
            </a:r>
            <a:r>
              <a:rPr lang="vi-VN" smtClean="0">
                <a:latin typeface="Segoe UI" panose="020B0502040204020203" pitchFamily="34" charset="0"/>
                <a:cs typeface="Segoe UI" panose="020B0502040204020203" pitchFamily="34" charset="0"/>
              </a:rPr>
              <a:t>tục.</a:t>
            </a:r>
            <a:endParaRPr lang="vi-VN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Iconic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705" y="4489039"/>
            <a:ext cx="743054" cy="733527"/>
          </a:xfrm>
          <a:prstGeom prst="rect">
            <a:avLst/>
          </a:prstGeom>
        </p:spPr>
      </p:pic>
      <p:pic>
        <p:nvPicPr>
          <p:cNvPr id="7" name="Picture 6" descr="Iconic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327" y="4172143"/>
            <a:ext cx="1457529" cy="1448002"/>
          </a:xfrm>
          <a:prstGeom prst="rect">
            <a:avLst/>
          </a:prstGeom>
        </p:spPr>
      </p:pic>
      <p:pic>
        <p:nvPicPr>
          <p:cNvPr id="8" name="Picture 7" descr="Iconic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792" y="4153932"/>
            <a:ext cx="2943636" cy="145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2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Segoe UI" panose="020B0502040204020203" pitchFamily="34" charset="0"/>
                <a:cs typeface="Segoe UI" panose="020B0502040204020203" pitchFamily="34" charset="0"/>
              </a:rPr>
              <a:t>Iconic Tile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0" y="6578600"/>
            <a:ext cx="4064860" cy="279400"/>
          </a:xfrm>
        </p:spPr>
        <p:txBody>
          <a:bodyPr/>
          <a:lstStyle/>
          <a:p>
            <a:r>
              <a:rPr lang="en-US" i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môn phần mềm và hệ thống nhúng - SE114.G13</a:t>
            </a:r>
            <a:endParaRPr lang="en-US" i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smtClean="0">
                <a:solidFill>
                  <a:schemeClr val="accent1"/>
                </a:solidFill>
              </a:rPr>
              <a:t>Properties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 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8" name="Picture 7" descr="ProperityIcon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65" y="2947737"/>
            <a:ext cx="6798735" cy="308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2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518</TotalTime>
  <Words>558</Words>
  <Application>Microsoft Office PowerPoint</Application>
  <PresentationFormat>On-screen Show (4:3)</PresentationFormat>
  <Paragraphs>98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Garamond</vt:lpstr>
      <vt:lpstr>Segoe UI</vt:lpstr>
      <vt:lpstr>Times New Roman</vt:lpstr>
      <vt:lpstr>Wingdings</vt:lpstr>
      <vt:lpstr>Organic</vt:lpstr>
      <vt:lpstr>Live Tiles trên </vt:lpstr>
      <vt:lpstr>Thành viên trong nhóm</vt:lpstr>
      <vt:lpstr>Nội dung chính</vt:lpstr>
      <vt:lpstr>Tổng quan về Live Tiles</vt:lpstr>
      <vt:lpstr>Tổng quan về Live Tiles</vt:lpstr>
      <vt:lpstr>Live Tiles là gì?</vt:lpstr>
      <vt:lpstr>Phân loại Live Tiles</vt:lpstr>
      <vt:lpstr>Iconic Tile</vt:lpstr>
      <vt:lpstr>Iconic Tile</vt:lpstr>
      <vt:lpstr>PowerPoint Presentation</vt:lpstr>
      <vt:lpstr>Phân loại Live Tiles</vt:lpstr>
      <vt:lpstr>Flip Tile</vt:lpstr>
      <vt:lpstr>Flip Tile</vt:lpstr>
      <vt:lpstr>Flip Tile</vt:lpstr>
      <vt:lpstr>PowerPoint Presentation</vt:lpstr>
      <vt:lpstr>Cycle Tile</vt:lpstr>
      <vt:lpstr>Cycle Tile</vt:lpstr>
      <vt:lpstr>Cycle Tile</vt:lpstr>
      <vt:lpstr>Nội dung tham khảo</vt:lpstr>
      <vt:lpstr>Demo</vt:lpstr>
      <vt:lpstr>Cảm ơn sự chú ý của cô và các bạn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Tiles trên</dc:title>
  <dc:creator>Chu Cẩm Tú Linh</dc:creator>
  <cp:lastModifiedBy>Quang Nguyễn Văn</cp:lastModifiedBy>
  <cp:revision>133</cp:revision>
  <dcterms:created xsi:type="dcterms:W3CDTF">2015-11-15T02:01:28Z</dcterms:created>
  <dcterms:modified xsi:type="dcterms:W3CDTF">2015-12-10T02:10:21Z</dcterms:modified>
</cp:coreProperties>
</file>