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iểu Trung bình 2 - Nhấn mạnh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74" autoAdjust="0"/>
    <p:restoredTop sz="94660"/>
  </p:normalViewPr>
  <p:slideViewPr>
    <p:cSldViewPr snapToGrid="0">
      <p:cViewPr>
        <p:scale>
          <a:sx n="50" d="100"/>
          <a:sy n="50" d="100"/>
        </p:scale>
        <p:origin x="230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EF4B-1857-4F5D-A9CA-B19199DF9E2B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636A4-EEA0-44B2-B5A3-F3BF7066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2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639B0-904B-4B31-A6DB-A00CBE264370}" type="datetimeFigureOut">
              <a:rPr lang="en-US" smtClean="0"/>
              <a:t>15-Nov-15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C7E9-4451-46AE-A17E-0D3DD11B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8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35F258F-374F-4063-9A03-A0D124C7B74F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D3C1-69D0-4216-B892-5D9C0C5E0ECA}" type="datetime1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8BFE-B4AE-4CE5-86EB-788F2047B966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4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9BDB-7F6D-4C4C-9665-57434664589B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0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3EA-476A-4FBE-A2BA-E63039B54C3E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AC6-4F4E-4639-8791-85A2C037A263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4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7C27-A987-4E59-BE19-F35402C04A76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9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1ADB-7AFC-42BE-9FD1-4371DABFDECD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02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B74D-1EA5-4034-9529-34963A2EFFC0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999-8736-4192-A5AC-E63D6366D3D1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DD9-3CE3-4CC7-896C-560167B0631A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7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D3C9-2962-4386-AACB-7E71641F02F9}" type="datetime1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75-C3E4-4BDE-81A5-8CF97D6CCA9B}" type="datetime1">
              <a:rPr lang="en-US" smtClean="0"/>
              <a:t>15-Nov-15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525E-C708-4621-8DDD-496D0953EF94}" type="datetime1">
              <a:rPr lang="en-US" smtClean="0"/>
              <a:t>15-Nov-15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6752-DFD9-4B06-8E7B-B300741581D8}" type="datetime1">
              <a:rPr lang="en-US" smtClean="0"/>
              <a:t>15-Nov-15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FF9D-4860-412E-9573-B79B23B83E83}" type="datetime1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4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36F-88DA-4C05-B620-25F3B306D2AD}" type="datetime1">
              <a:rPr lang="en-US" smtClean="0"/>
              <a:t>15-Nov-15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3E36BF-6D50-4367-9B29-6E01044178F2}" type="datetime1">
              <a:rPr lang="en-US" smtClean="0"/>
              <a:t>15-Nov-15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8B623-5A2E-4B11-8032-91EB6A70A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Live Tiles 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921934" y="3858547"/>
            <a:ext cx="5308866" cy="668873"/>
          </a:xfrm>
        </p:spPr>
        <p:txBody>
          <a:bodyPr/>
          <a:lstStyle/>
          <a:p>
            <a:pPr algn="r"/>
            <a:r>
              <a:rPr lang="en-US" i="1" smtClean="0">
                <a:latin typeface="Segoe UI" panose="020B0502040204020203" pitchFamily="34" charset="0"/>
                <a:cs typeface="Segoe UI" panose="020B0502040204020203" pitchFamily="34" charset="0"/>
              </a:rPr>
              <a:t>GVHD: ThS. Phan Nguyệt Minh</a:t>
            </a:r>
            <a:endParaRPr lang="en-US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miapple.me/wp-content/uploads/2014/01/Windows_Phon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389591"/>
            <a:ext cx="5214409" cy="12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12" y="2384081"/>
            <a:ext cx="9173616" cy="3883369"/>
          </a:xfrm>
        </p:spPr>
      </p:pic>
      <p:sp>
        <p:nvSpPr>
          <p:cNvPr id="7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Flip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 này gồm 2 mặt: mặt trước và mặt sau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Có thể lật giữa 2 mặt này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Có thể chứa cả hình ảnh và text.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Thuộc </a:t>
            </a:r>
            <a:r>
              <a:rPr lang="vi-VN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vi-VN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smtClean="0">
                <a:solidFill>
                  <a:srgbClr val="1E75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Flip</a:t>
            </a:r>
            <a:r>
              <a:rPr lang="en-US" b="1" smtClean="0">
                <a:solidFill>
                  <a:srgbClr val="1E75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TileData</a:t>
            </a:r>
            <a:endParaRPr lang="en-US" b="1">
              <a:solidFill>
                <a:srgbClr val="1E75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5" y="2499502"/>
            <a:ext cx="6672589" cy="3035024"/>
          </a:xfrm>
        </p:spPr>
      </p:pic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079"/>
            <a:ext cx="9154851" cy="2074071"/>
          </a:xfrm>
        </p:spPr>
      </p:pic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25472"/>
            <a:ext cx="9212913" cy="2337028"/>
          </a:xfrm>
        </p:spPr>
      </p:pic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8552329" cy="6858000"/>
          </a:xfrm>
        </p:spPr>
      </p:pic>
      <p:sp>
        <p:nvSpPr>
          <p:cNvPr id="7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5079140" y="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Hộp Văn bản 7"/>
          <p:cNvSpPr txBox="1"/>
          <p:nvPr/>
        </p:nvSpPr>
        <p:spPr>
          <a:xfrm>
            <a:off x="2400300" y="17790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 sz="36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Thành viên trong nhóm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hỗ dành sẵn cho Nội dung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83198"/>
              </p:ext>
            </p:extLst>
          </p:nvPr>
        </p:nvGraphicFramePr>
        <p:xfrm>
          <a:off x="1112815" y="3116430"/>
          <a:ext cx="692683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240"/>
                <a:gridCol w="1235393"/>
                <a:gridCol w="2212785"/>
                <a:gridCol w="28324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STT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MSSV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Họ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tên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việc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13520675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Nguyễn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Văn Quang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13520244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Nguyễn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Thị Hằng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Demo, tìm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kiếm thông tin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13520444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Chu Cẩ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 Tú Linh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Slide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Nội dung chính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Tổng quan về Live Tiles trong </a:t>
            </a:r>
            <a:endParaRPr lang="vi-VN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Khái quát về Live Tiles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</a:p>
          <a:p>
            <a:pPr marL="457200" indent="-457200">
              <a:buFont typeface="+mj-lt"/>
              <a:buAutoNum type="arabicPeriod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https://miapple.me/wp-content/uploads/2014/01/Windows_Phon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702" y="2340858"/>
            <a:ext cx="3024939" cy="71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hỗ dành sẵn cho Chân trang 3"/>
          <p:cNvSpPr txBox="1">
            <a:spLocks/>
          </p:cNvSpPr>
          <p:nvPr/>
        </p:nvSpPr>
        <p:spPr>
          <a:xfrm>
            <a:off x="0" y="6578600"/>
            <a:ext cx="406486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Tổng quan về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354013">
              <a:buFont typeface="Wingdings" panose="05000000000000000000" pitchFamily="2" charset="2"/>
              <a:buChar char="Ø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Dùng trong Windows Phone 8 và 8.1</a:t>
            </a:r>
          </a:p>
          <a:p>
            <a:pPr marL="223838" indent="354013">
              <a:buFont typeface="Wingdings" panose="05000000000000000000" pitchFamily="2" charset="2"/>
              <a:buChar char="Ø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Có 3 loại:</a:t>
            </a:r>
          </a:p>
          <a:p>
            <a:pPr marL="977900" lvl="1" indent="-352425">
              <a:buFont typeface="Wingdings" panose="05000000000000000000" pitchFamily="2" charset="2"/>
              <a:buChar char="q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</a:t>
            </a:r>
          </a:p>
          <a:p>
            <a:pPr marL="977900" lvl="1" indent="-352425">
              <a:buFont typeface="Wingdings" panose="05000000000000000000" pitchFamily="2" charset="2"/>
              <a:buChar char="q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Flip</a:t>
            </a:r>
          </a:p>
          <a:p>
            <a:pPr marL="977900" lvl="1" indent="-352425">
              <a:buFont typeface="Wingdings" panose="05000000000000000000" pitchFamily="2" charset="2"/>
              <a:buChar char="q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Cyclic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Iconic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 này sẽ hiển thị text và số được thay đổi liên tục.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Tile có thể chứa icon của ứng dụng.</a:t>
            </a:r>
          </a:p>
          <a:p>
            <a:pPr>
              <a:buFont typeface="Times New Roman" panose="02020603050405020304" pitchFamily="18" charset="0"/>
              <a:buChar char="♦"/>
            </a:pPr>
            <a:r>
              <a:rPr lang="vi-VN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Thuộc </a:t>
            </a:r>
            <a:r>
              <a:rPr lang="vi-VN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vi-VN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smtClean="0">
                <a:solidFill>
                  <a:srgbClr val="1E75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IconicTileData</a:t>
            </a:r>
            <a:endParaRPr lang="en-US" b="1">
              <a:solidFill>
                <a:srgbClr val="1E75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4" y="2799092"/>
            <a:ext cx="6798735" cy="2828483"/>
          </a:xfrm>
        </p:spPr>
      </p:pic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hỗ dành sẵn cho Nội dung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2394705"/>
            <a:ext cx="6665100" cy="3565828"/>
          </a:xfrm>
        </p:spPr>
      </p:pic>
      <p:sp>
        <p:nvSpPr>
          <p:cNvPr id="7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hỗ dành sẵn cho Nội dung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3009900"/>
            <a:ext cx="9131704" cy="1847849"/>
          </a:xfrm>
        </p:spPr>
      </p:pic>
      <p:sp>
        <p:nvSpPr>
          <p:cNvPr id="9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586"/>
            <a:ext cx="9144000" cy="5217014"/>
          </a:xfrm>
        </p:spPr>
      </p:pic>
      <p:sp>
        <p:nvSpPr>
          <p:cNvPr id="9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3242149" y="592145"/>
            <a:ext cx="2659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 sz="4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317</Words>
  <Application>Microsoft Office PowerPoint</Application>
  <PresentationFormat>Trình chiếu Trên màn hình (4:3)</PresentationFormat>
  <Paragraphs>65</Paragraphs>
  <Slides>15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Calibri</vt:lpstr>
      <vt:lpstr>Garamond</vt:lpstr>
      <vt:lpstr>Segoe UI</vt:lpstr>
      <vt:lpstr>Times New Roman</vt:lpstr>
      <vt:lpstr>Wingdings</vt:lpstr>
      <vt:lpstr>Organic</vt:lpstr>
      <vt:lpstr>Live Tiles trên </vt:lpstr>
      <vt:lpstr>Thành viên trong nhóm</vt:lpstr>
      <vt:lpstr>Nội dung chính</vt:lpstr>
      <vt:lpstr>Tổng quan về Live Tiles</vt:lpstr>
      <vt:lpstr>Phân loại Live Tiles</vt:lpstr>
      <vt:lpstr>Iconic Tile</vt:lpstr>
      <vt:lpstr>Iconic Tile</vt:lpstr>
      <vt:lpstr>Iconic Tile</vt:lpstr>
      <vt:lpstr>Bản trình bày PowerPoint</vt:lpstr>
      <vt:lpstr>Iconic Tile</vt:lpstr>
      <vt:lpstr>Phân loại Live Tiles</vt:lpstr>
      <vt:lpstr>Flip Tile</vt:lpstr>
      <vt:lpstr>Flip Tile</vt:lpstr>
      <vt:lpstr>Flip Tile</vt:lpstr>
      <vt:lpstr>Bản trình bày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Tiles trên</dc:title>
  <dc:creator>Chu Cẩm Tú Linh</dc:creator>
  <cp:lastModifiedBy>Chu Cẩm Tú Linh</cp:lastModifiedBy>
  <cp:revision>7</cp:revision>
  <dcterms:created xsi:type="dcterms:W3CDTF">2015-11-15T02:01:28Z</dcterms:created>
  <dcterms:modified xsi:type="dcterms:W3CDTF">2015-11-15T02:58:42Z</dcterms:modified>
</cp:coreProperties>
</file>