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AE3813-EAB6-4100-9BD0-27DB6AFCC195}"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ru-RU"/>
        </a:p>
      </dgm:t>
    </dgm:pt>
    <dgm:pt modelId="{E99777D3-C4C5-4576-ABBB-32130024DE7D}">
      <dgm:prSet phldrT="[Текст]" custT="1"/>
      <dgm:spPr/>
      <dgm:t>
        <a:bodyPr/>
        <a:lstStyle/>
        <a:p>
          <a:r>
            <a:rPr lang="en-US" sz="2000" dirty="0" smtClean="0"/>
            <a:t>First of all we made an approximate design of our project</a:t>
          </a:r>
          <a:endParaRPr lang="ru-RU" sz="2000" dirty="0"/>
        </a:p>
      </dgm:t>
    </dgm:pt>
    <dgm:pt modelId="{015E2D93-5665-4142-B02B-74DFCFCAB28F}" type="parTrans" cxnId="{15FFA5CC-AA0D-4A8A-8BCC-8F80D4E999CA}">
      <dgm:prSet/>
      <dgm:spPr/>
      <dgm:t>
        <a:bodyPr/>
        <a:lstStyle/>
        <a:p>
          <a:endParaRPr lang="ru-RU"/>
        </a:p>
      </dgm:t>
    </dgm:pt>
    <dgm:pt modelId="{54260931-B3A5-457E-8666-5504F480CEEC}" type="sibTrans" cxnId="{15FFA5CC-AA0D-4A8A-8BCC-8F80D4E999CA}">
      <dgm:prSet/>
      <dgm:spPr/>
      <dgm:t>
        <a:bodyPr/>
        <a:lstStyle/>
        <a:p>
          <a:endParaRPr lang="ru-RU"/>
        </a:p>
      </dgm:t>
    </dgm:pt>
    <dgm:pt modelId="{074C34B4-20DB-4EBC-83DF-27EEB9626DDD}">
      <dgm:prSet phldrT="[Текст]"/>
      <dgm:spPr/>
      <dgm:t>
        <a:bodyPr/>
        <a:lstStyle/>
        <a:p>
          <a:endParaRPr lang="ru-RU" dirty="0"/>
        </a:p>
      </dgm:t>
    </dgm:pt>
    <dgm:pt modelId="{78B29219-D04C-4078-80FE-146B129FF495}" type="parTrans" cxnId="{319E9EAD-7011-4D6C-834B-885A0A9F763A}">
      <dgm:prSet/>
      <dgm:spPr/>
      <dgm:t>
        <a:bodyPr/>
        <a:lstStyle/>
        <a:p>
          <a:endParaRPr lang="ru-RU"/>
        </a:p>
      </dgm:t>
    </dgm:pt>
    <dgm:pt modelId="{F2B3CC42-4E61-4D31-93EF-455463141982}" type="sibTrans" cxnId="{319E9EAD-7011-4D6C-834B-885A0A9F763A}">
      <dgm:prSet/>
      <dgm:spPr/>
      <dgm:t>
        <a:bodyPr/>
        <a:lstStyle/>
        <a:p>
          <a:endParaRPr lang="ru-RU"/>
        </a:p>
      </dgm:t>
    </dgm:pt>
    <dgm:pt modelId="{5877D922-E1F3-43E1-A17B-04E619C01553}">
      <dgm:prSet phldrT="[Текст]" custT="1"/>
      <dgm:spPr/>
      <dgm:t>
        <a:bodyPr/>
        <a:lstStyle/>
        <a:p>
          <a:r>
            <a:rPr lang="en-US" sz="2000" dirty="0" smtClean="0"/>
            <a:t>Then we create playlist and add songs to playlists</a:t>
          </a:r>
          <a:endParaRPr lang="ru-RU" sz="2000" dirty="0"/>
        </a:p>
      </dgm:t>
    </dgm:pt>
    <dgm:pt modelId="{4F2E4CFA-C628-47A5-A388-641C3F34458A}" type="parTrans" cxnId="{17636190-23AB-4E0F-93D8-07C07176DF02}">
      <dgm:prSet/>
      <dgm:spPr/>
      <dgm:t>
        <a:bodyPr/>
        <a:lstStyle/>
        <a:p>
          <a:endParaRPr lang="ru-RU"/>
        </a:p>
      </dgm:t>
    </dgm:pt>
    <dgm:pt modelId="{73F9AADD-7061-49C9-874B-396CDF7B95A8}" type="sibTrans" cxnId="{17636190-23AB-4E0F-93D8-07C07176DF02}">
      <dgm:prSet/>
      <dgm:spPr/>
      <dgm:t>
        <a:bodyPr/>
        <a:lstStyle/>
        <a:p>
          <a:endParaRPr lang="ru-RU"/>
        </a:p>
      </dgm:t>
    </dgm:pt>
    <dgm:pt modelId="{1717E3DD-1C2E-4DF7-8E43-B0D14B90B7EF}">
      <dgm:prSet phldrT="[Текст]" custT="1"/>
      <dgm:spPr/>
      <dgm:t>
        <a:bodyPr/>
        <a:lstStyle/>
        <a:p>
          <a:r>
            <a:rPr lang="en-US" sz="2000" dirty="0" smtClean="0"/>
            <a:t>After that we moved to registration page, logic and albums biography of artist</a:t>
          </a:r>
          <a:endParaRPr lang="ru-RU" sz="2000" dirty="0"/>
        </a:p>
      </dgm:t>
    </dgm:pt>
    <dgm:pt modelId="{85D244AB-6FDB-4E57-A4CA-C5A80A39F15A}" type="parTrans" cxnId="{30835A7D-5802-4051-984C-F76E3B3CF10D}">
      <dgm:prSet/>
      <dgm:spPr/>
      <dgm:t>
        <a:bodyPr/>
        <a:lstStyle/>
        <a:p>
          <a:endParaRPr lang="ru-RU"/>
        </a:p>
      </dgm:t>
    </dgm:pt>
    <dgm:pt modelId="{D3978667-0725-42FD-9028-C80AD9919FC6}" type="sibTrans" cxnId="{30835A7D-5802-4051-984C-F76E3B3CF10D}">
      <dgm:prSet/>
      <dgm:spPr/>
      <dgm:t>
        <a:bodyPr/>
        <a:lstStyle/>
        <a:p>
          <a:endParaRPr lang="ru-RU"/>
        </a:p>
      </dgm:t>
    </dgm:pt>
    <dgm:pt modelId="{DD3DD887-C97C-431B-B9BF-F57E6AA0A211}">
      <dgm:prSet phldrT="[Текст]"/>
      <dgm:spPr/>
      <dgm:t>
        <a:bodyPr/>
        <a:lstStyle/>
        <a:p>
          <a:endParaRPr lang="ru-RU" dirty="0"/>
        </a:p>
      </dgm:t>
    </dgm:pt>
    <dgm:pt modelId="{22630854-317B-4855-BDB0-52BDFA88319F}" type="parTrans" cxnId="{C7C1F17D-0270-48AE-A29B-4CD7D56AF52D}">
      <dgm:prSet/>
      <dgm:spPr/>
      <dgm:t>
        <a:bodyPr/>
        <a:lstStyle/>
        <a:p>
          <a:endParaRPr lang="ru-RU"/>
        </a:p>
      </dgm:t>
    </dgm:pt>
    <dgm:pt modelId="{EF2553FC-1868-42A6-9680-3998B28F58E5}" type="sibTrans" cxnId="{C7C1F17D-0270-48AE-A29B-4CD7D56AF52D}">
      <dgm:prSet/>
      <dgm:spPr/>
      <dgm:t>
        <a:bodyPr/>
        <a:lstStyle/>
        <a:p>
          <a:endParaRPr lang="ru-RU"/>
        </a:p>
      </dgm:t>
    </dgm:pt>
    <dgm:pt modelId="{659DD558-84A7-4A3D-BC1B-990F4D629815}" type="pres">
      <dgm:prSet presAssocID="{BBAE3813-EAB6-4100-9BD0-27DB6AFCC195}" presName="Name0" presStyleCnt="0">
        <dgm:presLayoutVars>
          <dgm:chMax val="7"/>
          <dgm:chPref val="7"/>
          <dgm:dir/>
          <dgm:animOne val="branch"/>
          <dgm:animLvl val="lvl"/>
        </dgm:presLayoutVars>
      </dgm:prSet>
      <dgm:spPr/>
    </dgm:pt>
    <dgm:pt modelId="{5F67224A-A92E-47E5-A883-5E37F255CFC6}" type="pres">
      <dgm:prSet presAssocID="{E99777D3-C4C5-4576-ABBB-32130024DE7D}" presName="composite" presStyleCnt="0"/>
      <dgm:spPr/>
    </dgm:pt>
    <dgm:pt modelId="{CA28CDE5-61AE-4EF5-8D3F-9A34F127672F}" type="pres">
      <dgm:prSet presAssocID="{E99777D3-C4C5-4576-ABBB-32130024DE7D}" presName="BackAccent" presStyleLbl="bgShp" presStyleIdx="0" presStyleCnt="3" custLinFactX="45767" custLinFactNeighborX="100000" custLinFactNeighborY="1185"/>
      <dgm:spPr/>
    </dgm:pt>
    <dgm:pt modelId="{E2BA0178-E5A9-4BFF-90BF-7E2F49F2FF1A}" type="pres">
      <dgm:prSet presAssocID="{E99777D3-C4C5-4576-ABBB-32130024DE7D}" presName="Accent" presStyleLbl="alignNode1" presStyleIdx="0" presStyleCnt="3" custScaleX="92858" custScaleY="95679" custLinFactX="80728" custLinFactNeighborX="100000" custLinFactNeighborY="4444"/>
      <dgm:spPr/>
    </dgm:pt>
    <dgm:pt modelId="{034D5B17-2F72-41C3-8405-8154D08B8CF6}" type="pres">
      <dgm:prSet presAssocID="{E99777D3-C4C5-4576-ABBB-32130024DE7D}" presName="Child" presStyleLbl="revTx" presStyleIdx="0" presStyleCnt="5">
        <dgm:presLayoutVars>
          <dgm:chMax val="0"/>
          <dgm:chPref val="0"/>
          <dgm:bulletEnabled val="1"/>
        </dgm:presLayoutVars>
      </dgm:prSet>
      <dgm:spPr/>
      <dgm:t>
        <a:bodyPr/>
        <a:lstStyle/>
        <a:p>
          <a:endParaRPr lang="ru-RU"/>
        </a:p>
      </dgm:t>
    </dgm:pt>
    <dgm:pt modelId="{175158FF-4FB5-4563-AF9D-73A0DF208624}" type="pres">
      <dgm:prSet presAssocID="{E99777D3-C4C5-4576-ABBB-32130024DE7D}" presName="Parent" presStyleLbl="revTx" presStyleIdx="1" presStyleCnt="5" custLinFactY="75552" custLinFactNeighborX="-19629" custLinFactNeighborY="100000">
        <dgm:presLayoutVars>
          <dgm:chMax val="1"/>
          <dgm:chPref val="1"/>
          <dgm:bulletEnabled val="1"/>
        </dgm:presLayoutVars>
      </dgm:prSet>
      <dgm:spPr/>
      <dgm:t>
        <a:bodyPr/>
        <a:lstStyle/>
        <a:p>
          <a:endParaRPr lang="ru-RU"/>
        </a:p>
      </dgm:t>
    </dgm:pt>
    <dgm:pt modelId="{EC70FEDE-5CF0-4E27-A82E-61DE3E5FCE5E}" type="pres">
      <dgm:prSet presAssocID="{54260931-B3A5-457E-8666-5504F480CEEC}" presName="sibTrans" presStyleCnt="0"/>
      <dgm:spPr/>
    </dgm:pt>
    <dgm:pt modelId="{AA8034E9-571C-43B9-BCBD-A3A6F088D9B2}" type="pres">
      <dgm:prSet presAssocID="{5877D922-E1F3-43E1-A17B-04E619C01553}" presName="composite" presStyleCnt="0"/>
      <dgm:spPr/>
    </dgm:pt>
    <dgm:pt modelId="{D6173DF9-E7A9-4FC7-845A-51BF3F3B31D5}" type="pres">
      <dgm:prSet presAssocID="{5877D922-E1F3-43E1-A17B-04E619C01553}" presName="BackAccent" presStyleLbl="bgShp" presStyleIdx="1" presStyleCnt="3" custLinFactX="58328" custLinFactNeighborX="100000" custLinFactNeighborY="9480"/>
      <dgm:spPr/>
    </dgm:pt>
    <dgm:pt modelId="{4E19BC70-2E79-485E-BACA-AE2D263BC121}" type="pres">
      <dgm:prSet presAssocID="{5877D922-E1F3-43E1-A17B-04E619C01553}" presName="Accent" presStyleLbl="alignNode1" presStyleIdx="1" presStyleCnt="3" custLinFactX="97910" custLinFactNeighborX="100000" custLinFactNeighborY="6222"/>
      <dgm:spPr/>
    </dgm:pt>
    <dgm:pt modelId="{C62501A3-DB4F-4F70-8E25-1B3EFB8A5809}" type="pres">
      <dgm:prSet presAssocID="{5877D922-E1F3-43E1-A17B-04E619C01553}" presName="Child" presStyleLbl="revTx" presStyleIdx="1" presStyleCnt="5">
        <dgm:presLayoutVars>
          <dgm:chMax val="0"/>
          <dgm:chPref val="0"/>
          <dgm:bulletEnabled val="1"/>
        </dgm:presLayoutVars>
      </dgm:prSet>
      <dgm:spPr/>
    </dgm:pt>
    <dgm:pt modelId="{C8FD4EC6-3DD0-4824-B135-F4004C6D943A}" type="pres">
      <dgm:prSet presAssocID="{5877D922-E1F3-43E1-A17B-04E619C01553}" presName="Parent" presStyleLbl="revTx" presStyleIdx="2" presStyleCnt="5" custLinFactY="72224" custLinFactNeighborX="-34290" custLinFactNeighborY="100000">
        <dgm:presLayoutVars>
          <dgm:chMax val="1"/>
          <dgm:chPref val="1"/>
          <dgm:bulletEnabled val="1"/>
        </dgm:presLayoutVars>
      </dgm:prSet>
      <dgm:spPr/>
      <dgm:t>
        <a:bodyPr/>
        <a:lstStyle/>
        <a:p>
          <a:endParaRPr lang="ru-RU"/>
        </a:p>
      </dgm:t>
    </dgm:pt>
    <dgm:pt modelId="{51706225-6E6F-4817-8F49-E62F0D564FED}" type="pres">
      <dgm:prSet presAssocID="{73F9AADD-7061-49C9-874B-396CDF7B95A8}" presName="sibTrans" presStyleCnt="0"/>
      <dgm:spPr/>
    </dgm:pt>
    <dgm:pt modelId="{E36EEE5F-5BCF-4F2E-9570-3BDF88A94803}" type="pres">
      <dgm:prSet presAssocID="{1717E3DD-1C2E-4DF7-8E43-B0D14B90B7EF}" presName="composite" presStyleCnt="0"/>
      <dgm:spPr/>
    </dgm:pt>
    <dgm:pt modelId="{6B33DDE1-07C5-45C7-B6F5-1DBB0B3A6E29}" type="pres">
      <dgm:prSet presAssocID="{1717E3DD-1C2E-4DF7-8E43-B0D14B90B7EF}" presName="BackAccent" presStyleLbl="bgShp" presStyleIdx="2" presStyleCnt="3" custLinFactNeighborX="86512" custLinFactNeighborY="9481"/>
      <dgm:spPr/>
    </dgm:pt>
    <dgm:pt modelId="{F1E79538-432D-42FA-882A-801A5A0EE841}" type="pres">
      <dgm:prSet presAssocID="{1717E3DD-1C2E-4DF7-8E43-B0D14B90B7EF}" presName="Accent" presStyleLbl="alignNode1" presStyleIdx="2" presStyleCnt="3" custLinFactX="9622" custLinFactNeighborX="100000" custLinFactNeighborY="11851"/>
      <dgm:spPr/>
    </dgm:pt>
    <dgm:pt modelId="{886B0738-C328-4043-8886-0380D63090A2}" type="pres">
      <dgm:prSet presAssocID="{1717E3DD-1C2E-4DF7-8E43-B0D14B90B7EF}" presName="Child" presStyleLbl="revTx" presStyleIdx="3" presStyleCnt="5">
        <dgm:presLayoutVars>
          <dgm:chMax val="0"/>
          <dgm:chPref val="0"/>
          <dgm:bulletEnabled val="1"/>
        </dgm:presLayoutVars>
      </dgm:prSet>
      <dgm:spPr/>
    </dgm:pt>
    <dgm:pt modelId="{6DB0963A-2167-4DB8-8A34-FB6DB05D4237}" type="pres">
      <dgm:prSet presAssocID="{1717E3DD-1C2E-4DF7-8E43-B0D14B90B7EF}" presName="Parent" presStyleLbl="revTx" presStyleIdx="4" presStyleCnt="5" custLinFactY="100000" custLinFactNeighborX="-52960" custLinFactNeighborY="100572">
        <dgm:presLayoutVars>
          <dgm:chMax val="1"/>
          <dgm:chPref val="1"/>
          <dgm:bulletEnabled val="1"/>
        </dgm:presLayoutVars>
      </dgm:prSet>
      <dgm:spPr/>
      <dgm:t>
        <a:bodyPr/>
        <a:lstStyle/>
        <a:p>
          <a:endParaRPr lang="ru-RU"/>
        </a:p>
      </dgm:t>
    </dgm:pt>
  </dgm:ptLst>
  <dgm:cxnLst>
    <dgm:cxn modelId="{30906434-1A49-436B-B9DA-3B80247D4872}" type="presOf" srcId="{1717E3DD-1C2E-4DF7-8E43-B0D14B90B7EF}" destId="{6DB0963A-2167-4DB8-8A34-FB6DB05D4237}" srcOrd="0" destOrd="0" presId="urn:microsoft.com/office/officeart/2008/layout/IncreasingCircleProcess"/>
    <dgm:cxn modelId="{9594A7AA-B93C-4255-949A-9E6ECA6A6734}" type="presOf" srcId="{074C34B4-20DB-4EBC-83DF-27EEB9626DDD}" destId="{034D5B17-2F72-41C3-8405-8154D08B8CF6}" srcOrd="0" destOrd="0" presId="urn:microsoft.com/office/officeart/2008/layout/IncreasingCircleProcess"/>
    <dgm:cxn modelId="{319E9EAD-7011-4D6C-834B-885A0A9F763A}" srcId="{E99777D3-C4C5-4576-ABBB-32130024DE7D}" destId="{074C34B4-20DB-4EBC-83DF-27EEB9626DDD}" srcOrd="0" destOrd="0" parTransId="{78B29219-D04C-4078-80FE-146B129FF495}" sibTransId="{F2B3CC42-4E61-4D31-93EF-455463141982}"/>
    <dgm:cxn modelId="{93DEC5BB-E75A-4A8D-A40F-47472081A11C}" type="presOf" srcId="{5877D922-E1F3-43E1-A17B-04E619C01553}" destId="{C8FD4EC6-3DD0-4824-B135-F4004C6D943A}" srcOrd="0" destOrd="0" presId="urn:microsoft.com/office/officeart/2008/layout/IncreasingCircleProcess"/>
    <dgm:cxn modelId="{1353CF83-CC15-4E61-85E2-542DB9923E6F}" type="presOf" srcId="{DD3DD887-C97C-431B-B9BF-F57E6AA0A211}" destId="{886B0738-C328-4043-8886-0380D63090A2}" srcOrd="0" destOrd="0" presId="urn:microsoft.com/office/officeart/2008/layout/IncreasingCircleProcess"/>
    <dgm:cxn modelId="{C7C1F17D-0270-48AE-A29B-4CD7D56AF52D}" srcId="{1717E3DD-1C2E-4DF7-8E43-B0D14B90B7EF}" destId="{DD3DD887-C97C-431B-B9BF-F57E6AA0A211}" srcOrd="0" destOrd="0" parTransId="{22630854-317B-4855-BDB0-52BDFA88319F}" sibTransId="{EF2553FC-1868-42A6-9680-3998B28F58E5}"/>
    <dgm:cxn modelId="{17636190-23AB-4E0F-93D8-07C07176DF02}" srcId="{BBAE3813-EAB6-4100-9BD0-27DB6AFCC195}" destId="{5877D922-E1F3-43E1-A17B-04E619C01553}" srcOrd="1" destOrd="0" parTransId="{4F2E4CFA-C628-47A5-A388-641C3F34458A}" sibTransId="{73F9AADD-7061-49C9-874B-396CDF7B95A8}"/>
    <dgm:cxn modelId="{E86289B9-AFD6-4879-9686-87150AAE1808}" type="presOf" srcId="{E99777D3-C4C5-4576-ABBB-32130024DE7D}" destId="{175158FF-4FB5-4563-AF9D-73A0DF208624}" srcOrd="0" destOrd="0" presId="urn:microsoft.com/office/officeart/2008/layout/IncreasingCircleProcess"/>
    <dgm:cxn modelId="{6D31571C-7A76-49A4-BC57-9F1CEF6F6BA4}" type="presOf" srcId="{BBAE3813-EAB6-4100-9BD0-27DB6AFCC195}" destId="{659DD558-84A7-4A3D-BC1B-990F4D629815}" srcOrd="0" destOrd="0" presId="urn:microsoft.com/office/officeart/2008/layout/IncreasingCircleProcess"/>
    <dgm:cxn modelId="{15FFA5CC-AA0D-4A8A-8BCC-8F80D4E999CA}" srcId="{BBAE3813-EAB6-4100-9BD0-27DB6AFCC195}" destId="{E99777D3-C4C5-4576-ABBB-32130024DE7D}" srcOrd="0" destOrd="0" parTransId="{015E2D93-5665-4142-B02B-74DFCFCAB28F}" sibTransId="{54260931-B3A5-457E-8666-5504F480CEEC}"/>
    <dgm:cxn modelId="{30835A7D-5802-4051-984C-F76E3B3CF10D}" srcId="{BBAE3813-EAB6-4100-9BD0-27DB6AFCC195}" destId="{1717E3DD-1C2E-4DF7-8E43-B0D14B90B7EF}" srcOrd="2" destOrd="0" parTransId="{85D244AB-6FDB-4E57-A4CA-C5A80A39F15A}" sibTransId="{D3978667-0725-42FD-9028-C80AD9919FC6}"/>
    <dgm:cxn modelId="{5E97B0B0-71C0-4344-A66F-DE87B1C1007A}" type="presParOf" srcId="{659DD558-84A7-4A3D-BC1B-990F4D629815}" destId="{5F67224A-A92E-47E5-A883-5E37F255CFC6}" srcOrd="0" destOrd="0" presId="urn:microsoft.com/office/officeart/2008/layout/IncreasingCircleProcess"/>
    <dgm:cxn modelId="{3745AA7C-1920-49BF-99DE-0710392FA0B8}" type="presParOf" srcId="{5F67224A-A92E-47E5-A883-5E37F255CFC6}" destId="{CA28CDE5-61AE-4EF5-8D3F-9A34F127672F}" srcOrd="0" destOrd="0" presId="urn:microsoft.com/office/officeart/2008/layout/IncreasingCircleProcess"/>
    <dgm:cxn modelId="{4B58CA77-3AA5-46E2-AC27-8276CCAC64DE}" type="presParOf" srcId="{5F67224A-A92E-47E5-A883-5E37F255CFC6}" destId="{E2BA0178-E5A9-4BFF-90BF-7E2F49F2FF1A}" srcOrd="1" destOrd="0" presId="urn:microsoft.com/office/officeart/2008/layout/IncreasingCircleProcess"/>
    <dgm:cxn modelId="{7A7AAA5E-5BFB-4322-BE8F-75E3C4436322}" type="presParOf" srcId="{5F67224A-A92E-47E5-A883-5E37F255CFC6}" destId="{034D5B17-2F72-41C3-8405-8154D08B8CF6}" srcOrd="2" destOrd="0" presId="urn:microsoft.com/office/officeart/2008/layout/IncreasingCircleProcess"/>
    <dgm:cxn modelId="{20C1D39E-C117-46AB-B540-9D3B888F4142}" type="presParOf" srcId="{5F67224A-A92E-47E5-A883-5E37F255CFC6}" destId="{175158FF-4FB5-4563-AF9D-73A0DF208624}" srcOrd="3" destOrd="0" presId="urn:microsoft.com/office/officeart/2008/layout/IncreasingCircleProcess"/>
    <dgm:cxn modelId="{92F50BF8-B6C9-4C6B-BE41-C4010EAD6468}" type="presParOf" srcId="{659DD558-84A7-4A3D-BC1B-990F4D629815}" destId="{EC70FEDE-5CF0-4E27-A82E-61DE3E5FCE5E}" srcOrd="1" destOrd="0" presId="urn:microsoft.com/office/officeart/2008/layout/IncreasingCircleProcess"/>
    <dgm:cxn modelId="{D276BAAE-9713-42FC-94C8-0589EC78DC6A}" type="presParOf" srcId="{659DD558-84A7-4A3D-BC1B-990F4D629815}" destId="{AA8034E9-571C-43B9-BCBD-A3A6F088D9B2}" srcOrd="2" destOrd="0" presId="urn:microsoft.com/office/officeart/2008/layout/IncreasingCircleProcess"/>
    <dgm:cxn modelId="{BFD3F764-AB4D-4D43-8D8E-CBF7D7B3062B}" type="presParOf" srcId="{AA8034E9-571C-43B9-BCBD-A3A6F088D9B2}" destId="{D6173DF9-E7A9-4FC7-845A-51BF3F3B31D5}" srcOrd="0" destOrd="0" presId="urn:microsoft.com/office/officeart/2008/layout/IncreasingCircleProcess"/>
    <dgm:cxn modelId="{492158A9-3067-45DD-BA5E-FA9D839BE28A}" type="presParOf" srcId="{AA8034E9-571C-43B9-BCBD-A3A6F088D9B2}" destId="{4E19BC70-2E79-485E-BACA-AE2D263BC121}" srcOrd="1" destOrd="0" presId="urn:microsoft.com/office/officeart/2008/layout/IncreasingCircleProcess"/>
    <dgm:cxn modelId="{7FE1AE2C-C374-4A0D-B5B6-90E290CF0A1B}" type="presParOf" srcId="{AA8034E9-571C-43B9-BCBD-A3A6F088D9B2}" destId="{C62501A3-DB4F-4F70-8E25-1B3EFB8A5809}" srcOrd="2" destOrd="0" presId="urn:microsoft.com/office/officeart/2008/layout/IncreasingCircleProcess"/>
    <dgm:cxn modelId="{A70136B5-3209-431D-A23C-BED090CDE4EB}" type="presParOf" srcId="{AA8034E9-571C-43B9-BCBD-A3A6F088D9B2}" destId="{C8FD4EC6-3DD0-4824-B135-F4004C6D943A}" srcOrd="3" destOrd="0" presId="urn:microsoft.com/office/officeart/2008/layout/IncreasingCircleProcess"/>
    <dgm:cxn modelId="{888F6ADF-A347-4B56-A576-63422DEC986A}" type="presParOf" srcId="{659DD558-84A7-4A3D-BC1B-990F4D629815}" destId="{51706225-6E6F-4817-8F49-E62F0D564FED}" srcOrd="3" destOrd="0" presId="urn:microsoft.com/office/officeart/2008/layout/IncreasingCircleProcess"/>
    <dgm:cxn modelId="{4EB19E96-C2E7-40AA-98AE-3D1BD4E5F1B3}" type="presParOf" srcId="{659DD558-84A7-4A3D-BC1B-990F4D629815}" destId="{E36EEE5F-5BCF-4F2E-9570-3BDF88A94803}" srcOrd="4" destOrd="0" presId="urn:microsoft.com/office/officeart/2008/layout/IncreasingCircleProcess"/>
    <dgm:cxn modelId="{BDD9883F-9A2D-4760-9E59-C0E7AFD242AE}" type="presParOf" srcId="{E36EEE5F-5BCF-4F2E-9570-3BDF88A94803}" destId="{6B33DDE1-07C5-45C7-B6F5-1DBB0B3A6E29}" srcOrd="0" destOrd="0" presId="urn:microsoft.com/office/officeart/2008/layout/IncreasingCircleProcess"/>
    <dgm:cxn modelId="{B96D3E61-BE50-43F0-9B5F-980EAE5799A2}" type="presParOf" srcId="{E36EEE5F-5BCF-4F2E-9570-3BDF88A94803}" destId="{F1E79538-432D-42FA-882A-801A5A0EE841}" srcOrd="1" destOrd="0" presId="urn:microsoft.com/office/officeart/2008/layout/IncreasingCircleProcess"/>
    <dgm:cxn modelId="{95F6CA8B-011E-4671-9E7D-C15F7B7D24C9}" type="presParOf" srcId="{E36EEE5F-5BCF-4F2E-9570-3BDF88A94803}" destId="{886B0738-C328-4043-8886-0380D63090A2}" srcOrd="2" destOrd="0" presId="urn:microsoft.com/office/officeart/2008/layout/IncreasingCircleProcess"/>
    <dgm:cxn modelId="{C70B833D-FF60-470E-9EC7-3D439A5E576D}" type="presParOf" srcId="{E36EEE5F-5BCF-4F2E-9570-3BDF88A94803}" destId="{6DB0963A-2167-4DB8-8A34-FB6DB05D4237}"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8CDE5-61AE-4EF5-8D3F-9A34F127672F}">
      <dsp:nvSpPr>
        <dsp:cNvPr id="0" name=""/>
        <dsp:cNvSpPr/>
      </dsp:nvSpPr>
      <dsp:spPr>
        <a:xfrm>
          <a:off x="1283259" y="9226"/>
          <a:ext cx="778612" cy="7786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BA0178-E5A9-4BFF-90BF-7E2F49F2FF1A}">
      <dsp:nvSpPr>
        <dsp:cNvPr id="0" name=""/>
        <dsp:cNvSpPr/>
      </dsp:nvSpPr>
      <dsp:spPr>
        <a:xfrm>
          <a:off x="1374140" y="119000"/>
          <a:ext cx="578403" cy="595974"/>
        </a:xfrm>
        <a:prstGeom prst="chord">
          <a:avLst>
            <a:gd name="adj1" fmla="val 1168272"/>
            <a:gd name="adj2" fmla="val 9631728"/>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4D5B17-2F72-41C3-8405-8154D08B8CF6}">
      <dsp:nvSpPr>
        <dsp:cNvPr id="0" name=""/>
        <dsp:cNvSpPr/>
      </dsp:nvSpPr>
      <dsp:spPr>
        <a:xfrm>
          <a:off x="1089122" y="778612"/>
          <a:ext cx="2303395" cy="3276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0" tIns="165100" rIns="165100" bIns="165100" numCol="1" spcCol="1270" anchor="t" anchorCtr="0">
          <a:noAutofit/>
        </a:bodyPr>
        <a:lstStyle/>
        <a:p>
          <a:pPr lvl="0" algn="l" defTabSz="2889250">
            <a:lnSpc>
              <a:spcPct val="90000"/>
            </a:lnSpc>
            <a:spcBef>
              <a:spcPct val="0"/>
            </a:spcBef>
            <a:spcAft>
              <a:spcPct val="35000"/>
            </a:spcAft>
          </a:pPr>
          <a:endParaRPr lang="ru-RU" sz="6500" kern="1200" dirty="0"/>
        </a:p>
      </dsp:txBody>
      <dsp:txXfrm>
        <a:off x="1089122" y="778612"/>
        <a:ext cx="2303395" cy="3276660"/>
      </dsp:txXfrm>
    </dsp:sp>
    <dsp:sp modelId="{175158FF-4FB5-4563-AF9D-73A0DF208624}">
      <dsp:nvSpPr>
        <dsp:cNvPr id="0" name=""/>
        <dsp:cNvSpPr/>
      </dsp:nvSpPr>
      <dsp:spPr>
        <a:xfrm>
          <a:off x="636989" y="1366869"/>
          <a:ext cx="2303395" cy="778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b" anchorCtr="0">
          <a:noAutofit/>
        </a:bodyPr>
        <a:lstStyle/>
        <a:p>
          <a:pPr lvl="0" algn="l" defTabSz="889000">
            <a:lnSpc>
              <a:spcPct val="90000"/>
            </a:lnSpc>
            <a:spcBef>
              <a:spcPct val="0"/>
            </a:spcBef>
            <a:spcAft>
              <a:spcPct val="35000"/>
            </a:spcAft>
          </a:pPr>
          <a:r>
            <a:rPr lang="en-US" sz="2000" kern="1200" dirty="0" smtClean="0"/>
            <a:t>First of all we made an approximate design of our project</a:t>
          </a:r>
          <a:endParaRPr lang="ru-RU" sz="2000" kern="1200" dirty="0"/>
        </a:p>
      </dsp:txBody>
      <dsp:txXfrm>
        <a:off x="636989" y="1366869"/>
        <a:ext cx="2303395" cy="778612"/>
      </dsp:txXfrm>
    </dsp:sp>
    <dsp:sp modelId="{D6173DF9-E7A9-4FC7-845A-51BF3F3B31D5}">
      <dsp:nvSpPr>
        <dsp:cNvPr id="0" name=""/>
        <dsp:cNvSpPr/>
      </dsp:nvSpPr>
      <dsp:spPr>
        <a:xfrm>
          <a:off x="4787489" y="73812"/>
          <a:ext cx="778612" cy="7786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19BC70-2E79-485E-BACA-AE2D263BC121}">
      <dsp:nvSpPr>
        <dsp:cNvPr id="0" name=""/>
        <dsp:cNvSpPr/>
      </dsp:nvSpPr>
      <dsp:spPr>
        <a:xfrm>
          <a:off x="4865351" y="116617"/>
          <a:ext cx="622889" cy="622889"/>
        </a:xfrm>
        <a:prstGeom prst="chord">
          <a:avLst>
            <a:gd name="adj1" fmla="val 20431728"/>
            <a:gd name="adj2" fmla="val 11968272"/>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FD4EC6-3DD0-4824-B135-F4004C6D943A}">
      <dsp:nvSpPr>
        <dsp:cNvPr id="0" name=""/>
        <dsp:cNvSpPr/>
      </dsp:nvSpPr>
      <dsp:spPr>
        <a:xfrm>
          <a:off x="3705717" y="1340957"/>
          <a:ext cx="2303395" cy="778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b" anchorCtr="0">
          <a:noAutofit/>
        </a:bodyPr>
        <a:lstStyle/>
        <a:p>
          <a:pPr lvl="0" algn="l" defTabSz="889000">
            <a:lnSpc>
              <a:spcPct val="90000"/>
            </a:lnSpc>
            <a:spcBef>
              <a:spcPct val="0"/>
            </a:spcBef>
            <a:spcAft>
              <a:spcPct val="35000"/>
            </a:spcAft>
          </a:pPr>
          <a:r>
            <a:rPr lang="en-US" sz="2000" kern="1200" dirty="0" smtClean="0"/>
            <a:t>Then we create playlist and add songs to playlists</a:t>
          </a:r>
          <a:endParaRPr lang="ru-RU" sz="2000" kern="1200" dirty="0"/>
        </a:p>
      </dsp:txBody>
      <dsp:txXfrm>
        <a:off x="3705717" y="1340957"/>
        <a:ext cx="2303395" cy="778612"/>
      </dsp:txXfrm>
    </dsp:sp>
    <dsp:sp modelId="{6B33DDE1-07C5-45C7-B6F5-1DBB0B3A6E29}">
      <dsp:nvSpPr>
        <dsp:cNvPr id="0" name=""/>
        <dsp:cNvSpPr/>
      </dsp:nvSpPr>
      <dsp:spPr>
        <a:xfrm>
          <a:off x="7634750" y="73820"/>
          <a:ext cx="778612" cy="7786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E79538-432D-42FA-882A-801A5A0EE841}">
      <dsp:nvSpPr>
        <dsp:cNvPr id="0" name=""/>
        <dsp:cNvSpPr/>
      </dsp:nvSpPr>
      <dsp:spPr>
        <a:xfrm>
          <a:off x="7721843" y="151679"/>
          <a:ext cx="622889" cy="622889"/>
        </a:xfrm>
        <a:prstGeom prst="chord">
          <a:avLst>
            <a:gd name="adj1" fmla="val 16200000"/>
            <a:gd name="adj2" fmla="val 1620000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6B0738-C328-4043-8886-0380D63090A2}">
      <dsp:nvSpPr>
        <dsp:cNvPr id="0" name=""/>
        <dsp:cNvSpPr/>
      </dsp:nvSpPr>
      <dsp:spPr>
        <a:xfrm>
          <a:off x="7901980" y="778612"/>
          <a:ext cx="2303395" cy="3276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0" tIns="165100" rIns="165100" bIns="165100" numCol="1" spcCol="1270" anchor="t" anchorCtr="0">
          <a:noAutofit/>
        </a:bodyPr>
        <a:lstStyle/>
        <a:p>
          <a:pPr lvl="0" algn="l" defTabSz="2889250">
            <a:lnSpc>
              <a:spcPct val="90000"/>
            </a:lnSpc>
            <a:spcBef>
              <a:spcPct val="0"/>
            </a:spcBef>
            <a:spcAft>
              <a:spcPct val="35000"/>
            </a:spcAft>
          </a:pPr>
          <a:endParaRPr lang="ru-RU" sz="6500" kern="1200" dirty="0"/>
        </a:p>
      </dsp:txBody>
      <dsp:txXfrm>
        <a:off x="7901980" y="778612"/>
        <a:ext cx="2303395" cy="3276660"/>
      </dsp:txXfrm>
    </dsp:sp>
    <dsp:sp modelId="{6DB0963A-2167-4DB8-8A34-FB6DB05D4237}">
      <dsp:nvSpPr>
        <dsp:cNvPr id="0" name=""/>
        <dsp:cNvSpPr/>
      </dsp:nvSpPr>
      <dsp:spPr>
        <a:xfrm>
          <a:off x="6682102" y="1561678"/>
          <a:ext cx="2303395" cy="778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b" anchorCtr="0">
          <a:noAutofit/>
        </a:bodyPr>
        <a:lstStyle/>
        <a:p>
          <a:pPr lvl="0" algn="l" defTabSz="889000">
            <a:lnSpc>
              <a:spcPct val="90000"/>
            </a:lnSpc>
            <a:spcBef>
              <a:spcPct val="0"/>
            </a:spcBef>
            <a:spcAft>
              <a:spcPct val="35000"/>
            </a:spcAft>
          </a:pPr>
          <a:r>
            <a:rPr lang="en-US" sz="2000" kern="1200" dirty="0" smtClean="0"/>
            <a:t>After that we moved to registration page, logic and albums biography of artist</a:t>
          </a:r>
          <a:endParaRPr lang="ru-RU" sz="2000" kern="1200" dirty="0"/>
        </a:p>
      </dsp:txBody>
      <dsp:txXfrm>
        <a:off x="6682102" y="1561678"/>
        <a:ext cx="2303395" cy="778612"/>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ABF0969E-CCAE-47CF-AAAD-A75E9EFC7644}" type="datetimeFigureOut">
              <a:rPr lang="ru-RU" smtClean="0"/>
              <a:t>19.05.2022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9180E5-51A7-4143-A96C-1B2F936EAFAA}" type="slidenum">
              <a:rPr lang="ru-RU" smtClean="0"/>
              <a:t>‹#›</a:t>
            </a:fld>
            <a:endParaRPr lang="ru-RU"/>
          </a:p>
        </p:txBody>
      </p:sp>
    </p:spTree>
    <p:extLst>
      <p:ext uri="{BB962C8B-B14F-4D97-AF65-F5344CB8AC3E}">
        <p14:creationId xmlns:p14="http://schemas.microsoft.com/office/powerpoint/2010/main" val="417817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ABF0969E-CCAE-47CF-AAAD-A75E9EFC7644}" type="datetimeFigureOut">
              <a:rPr lang="ru-RU" smtClean="0"/>
              <a:t>19.05.2022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9180E5-51A7-4143-A96C-1B2F936EAFAA}" type="slidenum">
              <a:rPr lang="ru-RU" smtClean="0"/>
              <a:t>‹#›</a:t>
            </a:fld>
            <a:endParaRPr lang="ru-RU"/>
          </a:p>
        </p:txBody>
      </p:sp>
    </p:spTree>
    <p:extLst>
      <p:ext uri="{BB962C8B-B14F-4D97-AF65-F5344CB8AC3E}">
        <p14:creationId xmlns:p14="http://schemas.microsoft.com/office/powerpoint/2010/main" val="3169047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ABF0969E-CCAE-47CF-AAAD-A75E9EFC7644}" type="datetimeFigureOut">
              <a:rPr lang="ru-RU" smtClean="0"/>
              <a:t>19.05.2022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9180E5-51A7-4143-A96C-1B2F936EAFAA}" type="slidenum">
              <a:rPr lang="ru-RU" smtClean="0"/>
              <a:t>‹#›</a:t>
            </a:fld>
            <a:endParaRPr lang="ru-RU"/>
          </a:p>
        </p:txBody>
      </p:sp>
    </p:spTree>
    <p:extLst>
      <p:ext uri="{BB962C8B-B14F-4D97-AF65-F5344CB8AC3E}">
        <p14:creationId xmlns:p14="http://schemas.microsoft.com/office/powerpoint/2010/main" val="73255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ABF0969E-CCAE-47CF-AAAD-A75E9EFC7644}" type="datetimeFigureOut">
              <a:rPr lang="ru-RU" smtClean="0"/>
              <a:t>19.05.2022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9180E5-51A7-4143-A96C-1B2F936EAFAA}" type="slidenum">
              <a:rPr lang="ru-RU" smtClean="0"/>
              <a:t>‹#›</a:t>
            </a:fld>
            <a:endParaRPr lang="ru-R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39474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ABF0969E-CCAE-47CF-AAAD-A75E9EFC7644}" type="datetimeFigureOut">
              <a:rPr lang="ru-RU" smtClean="0"/>
              <a:t>19.05.2022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9180E5-51A7-4143-A96C-1B2F936EAFAA}" type="slidenum">
              <a:rPr lang="ru-RU" smtClean="0"/>
              <a:t>‹#›</a:t>
            </a:fld>
            <a:endParaRPr lang="ru-RU"/>
          </a:p>
        </p:txBody>
      </p:sp>
    </p:spTree>
    <p:extLst>
      <p:ext uri="{BB962C8B-B14F-4D97-AF65-F5344CB8AC3E}">
        <p14:creationId xmlns:p14="http://schemas.microsoft.com/office/powerpoint/2010/main" val="46725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ABF0969E-CCAE-47CF-AAAD-A75E9EFC7644}" type="datetimeFigureOut">
              <a:rPr lang="ru-RU" smtClean="0"/>
              <a:t>19.05.2022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E9180E5-51A7-4143-A96C-1B2F936EAFAA}" type="slidenum">
              <a:rPr lang="ru-RU" smtClean="0"/>
              <a:t>‹#›</a:t>
            </a:fld>
            <a:endParaRPr lang="ru-RU"/>
          </a:p>
        </p:txBody>
      </p:sp>
    </p:spTree>
    <p:extLst>
      <p:ext uri="{BB962C8B-B14F-4D97-AF65-F5344CB8AC3E}">
        <p14:creationId xmlns:p14="http://schemas.microsoft.com/office/powerpoint/2010/main" val="2398721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ABF0969E-CCAE-47CF-AAAD-A75E9EFC7644}" type="datetimeFigureOut">
              <a:rPr lang="ru-RU" smtClean="0"/>
              <a:t>19.05.2022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E9180E5-51A7-4143-A96C-1B2F936EAFAA}" type="slidenum">
              <a:rPr lang="ru-RU" smtClean="0"/>
              <a:t>‹#›</a:t>
            </a:fld>
            <a:endParaRPr lang="ru-RU"/>
          </a:p>
        </p:txBody>
      </p:sp>
    </p:spTree>
    <p:extLst>
      <p:ext uri="{BB962C8B-B14F-4D97-AF65-F5344CB8AC3E}">
        <p14:creationId xmlns:p14="http://schemas.microsoft.com/office/powerpoint/2010/main" val="1657504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BF0969E-CCAE-47CF-AAAD-A75E9EFC7644}" type="datetimeFigureOut">
              <a:rPr lang="ru-RU" smtClean="0"/>
              <a:t>19.05.2022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9180E5-51A7-4143-A96C-1B2F936EAFAA}" type="slidenum">
              <a:rPr lang="ru-RU" smtClean="0"/>
              <a:t>‹#›</a:t>
            </a:fld>
            <a:endParaRPr lang="ru-RU"/>
          </a:p>
        </p:txBody>
      </p:sp>
    </p:spTree>
    <p:extLst>
      <p:ext uri="{BB962C8B-B14F-4D97-AF65-F5344CB8AC3E}">
        <p14:creationId xmlns:p14="http://schemas.microsoft.com/office/powerpoint/2010/main" val="690327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BF0969E-CCAE-47CF-AAAD-A75E9EFC7644}" type="datetimeFigureOut">
              <a:rPr lang="ru-RU" smtClean="0"/>
              <a:t>19.05.2022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9180E5-51A7-4143-A96C-1B2F936EAFAA}" type="slidenum">
              <a:rPr lang="ru-RU" smtClean="0"/>
              <a:t>‹#›</a:t>
            </a:fld>
            <a:endParaRPr lang="ru-RU"/>
          </a:p>
        </p:txBody>
      </p:sp>
    </p:spTree>
    <p:extLst>
      <p:ext uri="{BB962C8B-B14F-4D97-AF65-F5344CB8AC3E}">
        <p14:creationId xmlns:p14="http://schemas.microsoft.com/office/powerpoint/2010/main" val="220885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BF0969E-CCAE-47CF-AAAD-A75E9EFC7644}" type="datetimeFigureOut">
              <a:rPr lang="ru-RU" smtClean="0"/>
              <a:t>19.05.2022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9180E5-51A7-4143-A96C-1B2F936EAFAA}" type="slidenum">
              <a:rPr lang="ru-RU" smtClean="0"/>
              <a:t>‹#›</a:t>
            </a:fld>
            <a:endParaRPr lang="ru-RU"/>
          </a:p>
        </p:txBody>
      </p:sp>
    </p:spTree>
    <p:extLst>
      <p:ext uri="{BB962C8B-B14F-4D97-AF65-F5344CB8AC3E}">
        <p14:creationId xmlns:p14="http://schemas.microsoft.com/office/powerpoint/2010/main" val="985160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BF0969E-CCAE-47CF-AAAD-A75E9EFC7644}" type="datetimeFigureOut">
              <a:rPr lang="ru-RU" smtClean="0"/>
              <a:t>19.05.2022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9180E5-51A7-4143-A96C-1B2F936EAFAA}" type="slidenum">
              <a:rPr lang="ru-RU" smtClean="0"/>
              <a:t>‹#›</a:t>
            </a:fld>
            <a:endParaRPr lang="ru-RU"/>
          </a:p>
        </p:txBody>
      </p:sp>
    </p:spTree>
    <p:extLst>
      <p:ext uri="{BB962C8B-B14F-4D97-AF65-F5344CB8AC3E}">
        <p14:creationId xmlns:p14="http://schemas.microsoft.com/office/powerpoint/2010/main" val="3432964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ABF0969E-CCAE-47CF-AAAD-A75E9EFC7644}" type="datetimeFigureOut">
              <a:rPr lang="ru-RU" smtClean="0"/>
              <a:t>19.05.2022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9180E5-51A7-4143-A96C-1B2F936EAFAA}" type="slidenum">
              <a:rPr lang="ru-RU" smtClean="0"/>
              <a:t>‹#›</a:t>
            </a:fld>
            <a:endParaRPr lang="ru-RU"/>
          </a:p>
        </p:txBody>
      </p:sp>
    </p:spTree>
    <p:extLst>
      <p:ext uri="{BB962C8B-B14F-4D97-AF65-F5344CB8AC3E}">
        <p14:creationId xmlns:p14="http://schemas.microsoft.com/office/powerpoint/2010/main" val="48175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ABF0969E-CCAE-47CF-AAAD-A75E9EFC7644}" type="datetimeFigureOut">
              <a:rPr lang="ru-RU" smtClean="0"/>
              <a:t>19.05.2022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E9180E5-51A7-4143-A96C-1B2F936EAFAA}" type="slidenum">
              <a:rPr lang="ru-RU" smtClean="0"/>
              <a:t>‹#›</a:t>
            </a:fld>
            <a:endParaRPr lang="ru-RU"/>
          </a:p>
        </p:txBody>
      </p:sp>
    </p:spTree>
    <p:extLst>
      <p:ext uri="{BB962C8B-B14F-4D97-AF65-F5344CB8AC3E}">
        <p14:creationId xmlns:p14="http://schemas.microsoft.com/office/powerpoint/2010/main" val="2409368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ABF0969E-CCAE-47CF-AAAD-A75E9EFC7644}" type="datetimeFigureOut">
              <a:rPr lang="ru-RU" smtClean="0"/>
              <a:t>19.05.2022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E9180E5-51A7-4143-A96C-1B2F936EAFAA}" type="slidenum">
              <a:rPr lang="ru-RU" smtClean="0"/>
              <a:t>‹#›</a:t>
            </a:fld>
            <a:endParaRPr lang="ru-RU"/>
          </a:p>
        </p:txBody>
      </p:sp>
    </p:spTree>
    <p:extLst>
      <p:ext uri="{BB962C8B-B14F-4D97-AF65-F5344CB8AC3E}">
        <p14:creationId xmlns:p14="http://schemas.microsoft.com/office/powerpoint/2010/main" val="2373277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0969E-CCAE-47CF-AAAD-A75E9EFC7644}" type="datetimeFigureOut">
              <a:rPr lang="ru-RU" smtClean="0"/>
              <a:t>19.05.2022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E9180E5-51A7-4143-A96C-1B2F936EAFAA}" type="slidenum">
              <a:rPr lang="ru-RU" smtClean="0"/>
              <a:t>‹#›</a:t>
            </a:fld>
            <a:endParaRPr lang="ru-RU"/>
          </a:p>
        </p:txBody>
      </p:sp>
    </p:spTree>
    <p:extLst>
      <p:ext uri="{BB962C8B-B14F-4D97-AF65-F5344CB8AC3E}">
        <p14:creationId xmlns:p14="http://schemas.microsoft.com/office/powerpoint/2010/main" val="3779803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BF0969E-CCAE-47CF-AAAD-A75E9EFC7644}" type="datetimeFigureOut">
              <a:rPr lang="ru-RU" smtClean="0"/>
              <a:t>19.05.2022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9180E5-51A7-4143-A96C-1B2F936EAFAA}" type="slidenum">
              <a:rPr lang="ru-RU" smtClean="0"/>
              <a:t>‹#›</a:t>
            </a:fld>
            <a:endParaRPr lang="ru-RU"/>
          </a:p>
        </p:txBody>
      </p:sp>
    </p:spTree>
    <p:extLst>
      <p:ext uri="{BB962C8B-B14F-4D97-AF65-F5344CB8AC3E}">
        <p14:creationId xmlns:p14="http://schemas.microsoft.com/office/powerpoint/2010/main" val="3935051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BF0969E-CCAE-47CF-AAAD-A75E9EFC7644}" type="datetimeFigureOut">
              <a:rPr lang="ru-RU" smtClean="0"/>
              <a:t>19.05.2022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9180E5-51A7-4143-A96C-1B2F936EAFAA}" type="slidenum">
              <a:rPr lang="ru-RU" smtClean="0"/>
              <a:t>‹#›</a:t>
            </a:fld>
            <a:endParaRPr lang="ru-RU"/>
          </a:p>
        </p:txBody>
      </p:sp>
    </p:spTree>
    <p:extLst>
      <p:ext uri="{BB962C8B-B14F-4D97-AF65-F5344CB8AC3E}">
        <p14:creationId xmlns:p14="http://schemas.microsoft.com/office/powerpoint/2010/main" val="1263796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BF0969E-CCAE-47CF-AAAD-A75E9EFC7644}" type="datetimeFigureOut">
              <a:rPr lang="ru-RU" smtClean="0"/>
              <a:t>19.05.2022</a:t>
            </a:fld>
            <a:endParaRPr lang="ru-R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ru-R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E9180E5-51A7-4143-A96C-1B2F936EAFAA}" type="slidenum">
              <a:rPr lang="ru-RU" smtClean="0"/>
              <a:t>‹#›</a:t>
            </a:fld>
            <a:endParaRPr lang="ru-RU"/>
          </a:p>
        </p:txBody>
      </p:sp>
    </p:spTree>
    <p:extLst>
      <p:ext uri="{BB962C8B-B14F-4D97-AF65-F5344CB8AC3E}">
        <p14:creationId xmlns:p14="http://schemas.microsoft.com/office/powerpoint/2010/main" val="97736134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05783" y="-387927"/>
            <a:ext cx="9369854" cy="2937163"/>
          </a:xfrm>
        </p:spPr>
        <p:txBody>
          <a:bodyPr/>
          <a:lstStyle/>
          <a:p>
            <a:r>
              <a:rPr lang="en-US" dirty="0" smtClean="0"/>
              <a:t>Presentation Back end</a:t>
            </a:r>
            <a:endParaRPr lang="ru-RU" dirty="0"/>
          </a:p>
        </p:txBody>
      </p:sp>
      <p:sp>
        <p:nvSpPr>
          <p:cNvPr id="3" name="Подзаголовок 2"/>
          <p:cNvSpPr>
            <a:spLocks noGrp="1"/>
          </p:cNvSpPr>
          <p:nvPr>
            <p:ph type="subTitle" idx="1"/>
          </p:nvPr>
        </p:nvSpPr>
        <p:spPr>
          <a:xfrm>
            <a:off x="1405783" y="5246254"/>
            <a:ext cx="9482034" cy="979054"/>
          </a:xfrm>
        </p:spPr>
        <p:txBody>
          <a:bodyPr/>
          <a:lstStyle/>
          <a:p>
            <a:r>
              <a:rPr lang="en-US" dirty="0" smtClean="0"/>
              <a:t>                                                                                             </a:t>
            </a:r>
            <a:r>
              <a:rPr lang="en-US" dirty="0" err="1" smtClean="0"/>
              <a:t>Silan</a:t>
            </a:r>
            <a:r>
              <a:rPr lang="en-US" dirty="0" smtClean="0"/>
              <a:t> Arman 200103171                                                                                            </a:t>
            </a:r>
            <a:endParaRPr lang="ru-RU" dirty="0"/>
          </a:p>
        </p:txBody>
      </p:sp>
      <p:sp>
        <p:nvSpPr>
          <p:cNvPr id="4" name="TextBox 3"/>
          <p:cNvSpPr txBox="1"/>
          <p:nvPr/>
        </p:nvSpPr>
        <p:spPr>
          <a:xfrm flipH="1">
            <a:off x="2475345" y="2835564"/>
            <a:ext cx="7490690" cy="461665"/>
          </a:xfrm>
          <a:prstGeom prst="rect">
            <a:avLst/>
          </a:prstGeom>
          <a:noFill/>
        </p:spPr>
        <p:txBody>
          <a:bodyPr wrap="square" rtlCol="0">
            <a:spAutoFit/>
          </a:bodyPr>
          <a:lstStyle/>
          <a:p>
            <a:r>
              <a:rPr lang="en-US" dirty="0"/>
              <a:t> </a:t>
            </a:r>
            <a:r>
              <a:rPr lang="en-US" dirty="0" smtClean="0"/>
              <a:t>                                       </a:t>
            </a:r>
            <a:r>
              <a:rPr lang="en-US" sz="2400" dirty="0" smtClean="0"/>
              <a:t>SANJUNIPERO</a:t>
            </a:r>
            <a:endParaRPr lang="ru-RU" sz="2400" dirty="0"/>
          </a:p>
        </p:txBody>
      </p:sp>
    </p:spTree>
    <p:extLst>
      <p:ext uri="{BB962C8B-B14F-4D97-AF65-F5344CB8AC3E}">
        <p14:creationId xmlns:p14="http://schemas.microsoft.com/office/powerpoint/2010/main" val="194542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378691"/>
            <a:ext cx="10353762" cy="1201359"/>
          </a:xfrm>
        </p:spPr>
        <p:txBody>
          <a:bodyPr>
            <a:normAutofit fontScale="90000"/>
          </a:bodyPr>
          <a:lstStyle/>
          <a:p>
            <a:r>
              <a:rPr lang="en-US" sz="4400" dirty="0" smtClean="0"/>
              <a:t>Project Description</a:t>
            </a:r>
            <a:r>
              <a:rPr lang="en-US" dirty="0"/>
              <a:t/>
            </a:r>
            <a:br>
              <a:rPr lang="en-US" dirty="0"/>
            </a:br>
            <a:r>
              <a:rPr lang="en-US" dirty="0" smtClean="0"/>
              <a:t>What is </a:t>
            </a:r>
            <a:r>
              <a:rPr lang="en-US" dirty="0" err="1" smtClean="0"/>
              <a:t>SanJunipero</a:t>
            </a:r>
            <a:r>
              <a:rPr lang="en-US" dirty="0" smtClean="0"/>
              <a:t>?</a:t>
            </a:r>
            <a:endParaRPr lang="ru-RU" dirty="0"/>
          </a:p>
        </p:txBody>
      </p:sp>
      <p:sp>
        <p:nvSpPr>
          <p:cNvPr id="3" name="Объект 2"/>
          <p:cNvSpPr>
            <a:spLocks noGrp="1"/>
          </p:cNvSpPr>
          <p:nvPr>
            <p:ph idx="1"/>
          </p:nvPr>
        </p:nvSpPr>
        <p:spPr/>
        <p:txBody>
          <a:bodyPr/>
          <a:lstStyle/>
          <a:p>
            <a:r>
              <a:rPr lang="en-US" b="1" dirty="0">
                <a:effectLst/>
              </a:rPr>
              <a:t>Our team has created a project focused on music services such as Spotify, Apple Music. Inspired by these platforms, we created our site, not only for listening to songs and enjoying the masterpieces of the music industry, but also for getting to know the artists and choosing our playlist</a:t>
            </a:r>
            <a:r>
              <a:rPr lang="en-US" b="1" dirty="0" smtClean="0">
                <a:effectLst/>
              </a:rPr>
              <a:t>. And the name of our site is </a:t>
            </a:r>
            <a:r>
              <a:rPr lang="en-US" b="1" dirty="0" err="1" smtClean="0">
                <a:effectLst/>
              </a:rPr>
              <a:t>SanJunipero</a:t>
            </a:r>
            <a:endParaRPr lang="en-US" b="1" dirty="0" smtClean="0">
              <a:effectLst/>
            </a:endParaRPr>
          </a:p>
          <a:p>
            <a:r>
              <a:rPr lang="en-US" b="1" dirty="0" smtClean="0">
                <a:effectLst/>
              </a:rPr>
              <a:t>The </a:t>
            </a:r>
            <a:r>
              <a:rPr lang="en-US" b="1" dirty="0">
                <a:effectLst/>
              </a:rPr>
              <a:t>peculiarity </a:t>
            </a:r>
            <a:r>
              <a:rPr lang="en-US" b="1" dirty="0" smtClean="0">
                <a:effectLst/>
              </a:rPr>
              <a:t>of </a:t>
            </a:r>
            <a:r>
              <a:rPr lang="en-US" b="1" dirty="0" err="1" smtClean="0">
                <a:effectLst/>
              </a:rPr>
              <a:t>SanJunipero</a:t>
            </a:r>
            <a:r>
              <a:rPr lang="en-US" b="1" dirty="0" smtClean="0">
                <a:effectLst/>
              </a:rPr>
              <a:t> </a:t>
            </a:r>
            <a:r>
              <a:rPr lang="en-US" b="1" dirty="0">
                <a:effectLst/>
              </a:rPr>
              <a:t>is that you can simultaneously listen to your favorite song and study the artist's </a:t>
            </a:r>
            <a:r>
              <a:rPr lang="en-US" b="1" dirty="0" smtClean="0">
                <a:effectLst/>
              </a:rPr>
              <a:t>biography and</a:t>
            </a:r>
            <a:r>
              <a:rPr lang="kk-KZ" b="1" dirty="0" smtClean="0">
                <a:effectLst/>
              </a:rPr>
              <a:t> </a:t>
            </a:r>
            <a:r>
              <a:rPr lang="en-US" b="1" dirty="0" smtClean="0">
                <a:effectLst/>
              </a:rPr>
              <a:t>explore his </a:t>
            </a:r>
            <a:r>
              <a:rPr lang="en-US" b="1" dirty="0">
                <a:effectLst/>
              </a:rPr>
              <a:t>albums and new releases of the </a:t>
            </a:r>
            <a:r>
              <a:rPr lang="en-US" b="1" dirty="0" smtClean="0">
                <a:effectLst/>
              </a:rPr>
              <a:t>artist</a:t>
            </a:r>
            <a:r>
              <a:rPr lang="kk-KZ" b="1" dirty="0" smtClean="0">
                <a:effectLst/>
              </a:rPr>
              <a:t> </a:t>
            </a:r>
            <a:r>
              <a:rPr lang="en-US" b="1" dirty="0" smtClean="0">
                <a:effectLst/>
              </a:rPr>
              <a:t>and it’s all a free</a:t>
            </a:r>
            <a:endParaRPr lang="en-US" b="1" dirty="0" smtClean="0">
              <a:effectLst/>
            </a:endParaRPr>
          </a:p>
          <a:p>
            <a:r>
              <a:rPr lang="en-US" b="1" dirty="0" smtClean="0">
                <a:effectLst/>
              </a:rPr>
              <a:t>The </a:t>
            </a:r>
            <a:r>
              <a:rPr lang="en-US" b="1" dirty="0">
                <a:effectLst/>
              </a:rPr>
              <a:t>main audience of our project is everyone who wants to see or share their musical experience with others</a:t>
            </a:r>
            <a:r>
              <a:rPr lang="en-US" b="1" dirty="0" smtClean="0">
                <a:effectLst/>
              </a:rPr>
              <a:t>.</a:t>
            </a:r>
          </a:p>
          <a:p>
            <a:endParaRPr lang="en-US" dirty="0">
              <a:effectLst/>
            </a:endParaRPr>
          </a:p>
        </p:txBody>
      </p:sp>
    </p:spTree>
    <p:extLst>
      <p:ext uri="{BB962C8B-B14F-4D97-AF65-F5344CB8AC3E}">
        <p14:creationId xmlns:p14="http://schemas.microsoft.com/office/powerpoint/2010/main" val="27811937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800" dirty="0"/>
              <a:t> Project Design/Architecture</a:t>
            </a:r>
            <a:endParaRPr lang="ru-RU" sz="4800"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5708" y="1727201"/>
            <a:ext cx="8489935" cy="4581236"/>
          </a:xfrm>
        </p:spPr>
      </p:pic>
    </p:spTree>
    <p:extLst>
      <p:ext uri="{BB962C8B-B14F-4D97-AF65-F5344CB8AC3E}">
        <p14:creationId xmlns:p14="http://schemas.microsoft.com/office/powerpoint/2010/main" val="1239396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THE REGISTRATION PAGE</a:t>
            </a:r>
            <a:endParaRPr lang="ru-RU"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690" y="2452399"/>
            <a:ext cx="5525141" cy="3107892"/>
          </a:xfr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0676" y="2410691"/>
            <a:ext cx="5599289" cy="3149600"/>
          </a:xfrm>
          <a:prstGeom prst="rect">
            <a:avLst/>
          </a:prstGeom>
        </p:spPr>
      </p:pic>
    </p:spTree>
    <p:extLst>
      <p:ext uri="{BB962C8B-B14F-4D97-AF65-F5344CB8AC3E}">
        <p14:creationId xmlns:p14="http://schemas.microsoft.com/office/powerpoint/2010/main" val="1908867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History</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606767646"/>
              </p:ext>
            </p:extLst>
          </p:nvPr>
        </p:nvGraphicFramePr>
        <p:xfrm>
          <a:off x="913882" y="2147599"/>
          <a:ext cx="10353675" cy="4059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9329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34836" y="193964"/>
            <a:ext cx="8211128" cy="701963"/>
          </a:xfrm>
        </p:spPr>
        <p:txBody>
          <a:bodyPr>
            <a:normAutofit/>
          </a:bodyPr>
          <a:lstStyle/>
          <a:p>
            <a:r>
              <a:rPr lang="en-US" dirty="0" smtClean="0"/>
              <a:t>Diagram of Models</a:t>
            </a:r>
            <a:endParaRPr lang="ru-RU" dirty="0"/>
          </a:p>
        </p:txBody>
      </p:sp>
      <p:pic>
        <p:nvPicPr>
          <p:cNvPr id="7" name="Объект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8178" y="895927"/>
            <a:ext cx="9872166" cy="5420850"/>
          </a:xfrm>
        </p:spPr>
      </p:pic>
    </p:spTree>
    <p:extLst>
      <p:ext uri="{BB962C8B-B14F-4D97-AF65-F5344CB8AC3E}">
        <p14:creationId xmlns:p14="http://schemas.microsoft.com/office/powerpoint/2010/main" val="3721460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Future Works</a:t>
            </a:r>
            <a:endParaRPr lang="ru-RU" dirty="0"/>
          </a:p>
        </p:txBody>
      </p:sp>
      <p:sp>
        <p:nvSpPr>
          <p:cNvPr id="3" name="Объект 2"/>
          <p:cNvSpPr>
            <a:spLocks noGrp="1"/>
          </p:cNvSpPr>
          <p:nvPr>
            <p:ph idx="1"/>
          </p:nvPr>
        </p:nvSpPr>
        <p:spPr>
          <a:xfrm>
            <a:off x="1477817" y="1732449"/>
            <a:ext cx="9789739" cy="705951"/>
          </a:xfrm>
        </p:spPr>
        <p:txBody>
          <a:bodyPr/>
          <a:lstStyle/>
          <a:p>
            <a:r>
              <a:rPr lang="en-US" b="1" dirty="0" smtClean="0"/>
              <a:t>I </a:t>
            </a:r>
            <a:r>
              <a:rPr lang="en-US" b="1" dirty="0"/>
              <a:t>think that this is the beginning of our project and there are even more inspiring projects ahead of us. </a:t>
            </a:r>
            <a:endParaRPr lang="ru-RU" b="1" dirty="0" smtClean="0"/>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3876" y="2590799"/>
            <a:ext cx="4797284" cy="3267797"/>
          </a:xfrm>
          <a:prstGeom prst="rect">
            <a:avLst/>
          </a:prstGeom>
        </p:spPr>
      </p:pic>
      <p:sp>
        <p:nvSpPr>
          <p:cNvPr id="8" name="TextBox 7"/>
          <p:cNvSpPr txBox="1"/>
          <p:nvPr/>
        </p:nvSpPr>
        <p:spPr>
          <a:xfrm>
            <a:off x="1477817" y="2697018"/>
            <a:ext cx="3546764" cy="2031325"/>
          </a:xfrm>
          <a:prstGeom prst="rect">
            <a:avLst/>
          </a:prstGeom>
          <a:noFill/>
        </p:spPr>
        <p:txBody>
          <a:bodyPr wrap="square" rtlCol="0">
            <a:spAutoFit/>
          </a:bodyPr>
          <a:lstStyle/>
          <a:p>
            <a:r>
              <a:rPr lang="en-US" dirty="0" smtClean="0"/>
              <a:t>As for this project(</a:t>
            </a:r>
            <a:r>
              <a:rPr lang="en-US" dirty="0" err="1" smtClean="0"/>
              <a:t>SanJunipero</a:t>
            </a:r>
            <a:r>
              <a:rPr lang="en-US" dirty="0" smtClean="0"/>
              <a:t>), we can create an application </a:t>
            </a:r>
            <a:r>
              <a:rPr lang="en-US" dirty="0" smtClean="0"/>
              <a:t>of this </a:t>
            </a:r>
            <a:r>
              <a:rPr lang="en-US" dirty="0" smtClean="0"/>
              <a:t>site and take this idea for our next </a:t>
            </a:r>
            <a:r>
              <a:rPr lang="en-US" dirty="0" smtClean="0"/>
              <a:t>project</a:t>
            </a:r>
            <a:endParaRPr lang="kk-KZ" dirty="0"/>
          </a:p>
          <a:p>
            <a:endParaRPr lang="kk-KZ" dirty="0" smtClean="0"/>
          </a:p>
          <a:p>
            <a:endParaRPr lang="kk-KZ" dirty="0"/>
          </a:p>
          <a:p>
            <a:endParaRPr lang="ru-RU" dirty="0"/>
          </a:p>
        </p:txBody>
      </p:sp>
      <p:sp>
        <p:nvSpPr>
          <p:cNvPr id="4" name="TextBox 3"/>
          <p:cNvSpPr txBox="1"/>
          <p:nvPr/>
        </p:nvSpPr>
        <p:spPr>
          <a:xfrm flipH="1">
            <a:off x="1477817" y="4184073"/>
            <a:ext cx="2854038" cy="923330"/>
          </a:xfrm>
          <a:prstGeom prst="rect">
            <a:avLst/>
          </a:prstGeom>
          <a:noFill/>
        </p:spPr>
        <p:txBody>
          <a:bodyPr wrap="square" rtlCol="0">
            <a:spAutoFit/>
          </a:bodyPr>
          <a:lstStyle/>
          <a:p>
            <a:r>
              <a:rPr lang="en-US" dirty="0"/>
              <a:t>A</a:t>
            </a:r>
            <a:r>
              <a:rPr lang="en-US" dirty="0" smtClean="0"/>
              <a:t>nd </a:t>
            </a:r>
            <a:r>
              <a:rPr lang="en-US" dirty="0"/>
              <a:t>I </a:t>
            </a:r>
            <a:r>
              <a:rPr lang="en-US" dirty="0" smtClean="0"/>
              <a:t>want </a:t>
            </a:r>
            <a:r>
              <a:rPr lang="en-US" dirty="0"/>
              <a:t>to add a function to download </a:t>
            </a:r>
            <a:r>
              <a:rPr lang="en-US" dirty="0" smtClean="0"/>
              <a:t>a full playlist </a:t>
            </a:r>
            <a:r>
              <a:rPr lang="en-US" dirty="0"/>
              <a:t>or one music</a:t>
            </a:r>
            <a:endParaRPr lang="ru-RU" dirty="0"/>
          </a:p>
        </p:txBody>
      </p:sp>
    </p:spTree>
    <p:extLst>
      <p:ext uri="{BB962C8B-B14F-4D97-AF65-F5344CB8AC3E}">
        <p14:creationId xmlns:p14="http://schemas.microsoft.com/office/powerpoint/2010/main" val="320259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42058" y="2322757"/>
            <a:ext cx="10353762" cy="4058751"/>
          </a:xfrm>
        </p:spPr>
        <p:txBody>
          <a:bodyPr>
            <a:normAutofit/>
          </a:bodyPr>
          <a:lstStyle/>
          <a:p>
            <a:pPr marL="36900" indent="0">
              <a:buNone/>
            </a:pPr>
            <a:r>
              <a:rPr lang="en-US" sz="4800" dirty="0" smtClean="0"/>
              <a:t>                      AND IT’S ALL</a:t>
            </a:r>
          </a:p>
          <a:p>
            <a:pPr marL="36900" indent="0">
              <a:buNone/>
            </a:pPr>
            <a:r>
              <a:rPr lang="en-US" sz="4800" dirty="0" smtClean="0"/>
              <a:t>THANKS YOU FOR YOUR ATTENTION</a:t>
            </a:r>
            <a:endParaRPr lang="ru-RU" sz="4800" dirty="0"/>
          </a:p>
        </p:txBody>
      </p:sp>
    </p:spTree>
    <p:extLst>
      <p:ext uri="{BB962C8B-B14F-4D97-AF65-F5344CB8AC3E}">
        <p14:creationId xmlns:p14="http://schemas.microsoft.com/office/powerpoint/2010/main" val="24854424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ланец">
  <a:themeElements>
    <a:clrScheme name="Сланец">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Сланец">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анец">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TM04033929[[fn=Сланец]]</Template>
  <TotalTime>285</TotalTime>
  <Words>240</Words>
  <Application>Microsoft Office PowerPoint</Application>
  <PresentationFormat>Широкоэкранный</PresentationFormat>
  <Paragraphs>21</Paragraphs>
  <Slides>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8</vt:i4>
      </vt:variant>
    </vt:vector>
  </HeadingPairs>
  <TitlesOfParts>
    <vt:vector size="13" baseType="lpstr">
      <vt:lpstr>Arial</vt:lpstr>
      <vt:lpstr>Calisto MT</vt:lpstr>
      <vt:lpstr>Trebuchet MS</vt:lpstr>
      <vt:lpstr>Wingdings 2</vt:lpstr>
      <vt:lpstr>Сланец</vt:lpstr>
      <vt:lpstr>Presentation Back end</vt:lpstr>
      <vt:lpstr>Project Description What is SanJunipero?</vt:lpstr>
      <vt:lpstr> Project Design/Architecture</vt:lpstr>
      <vt:lpstr>THE REGISTRATION PAGE</vt:lpstr>
      <vt:lpstr>History</vt:lpstr>
      <vt:lpstr>Diagram of Models</vt:lpstr>
      <vt:lpstr>Future Works</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Back end</dc:title>
  <dc:creator>Admin</dc:creator>
  <cp:lastModifiedBy>Admin</cp:lastModifiedBy>
  <cp:revision>14</cp:revision>
  <dcterms:created xsi:type="dcterms:W3CDTF">2022-05-18T15:44:24Z</dcterms:created>
  <dcterms:modified xsi:type="dcterms:W3CDTF">2022-05-19T06:01:32Z</dcterms:modified>
</cp:coreProperties>
</file>