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47" autoAdjust="0"/>
    <p:restoredTop sz="86370" autoAdjust="0"/>
  </p:normalViewPr>
  <p:slideViewPr>
    <p:cSldViewPr snapToGrid="0">
      <p:cViewPr varScale="1">
        <p:scale>
          <a:sx n="73" d="100"/>
          <a:sy n="73" d="100"/>
        </p:scale>
        <p:origin x="60" y="1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5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2-01-22T19:35:23.7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0 111,'0'0'103,"0"0"-45,0 0-58,0 0-15,0 0-77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2-01-22T19:24:00.27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107 14 0,'0'0'17,"0"0"7,0 0 24,0 0 1,0 0-9,0 0 0,0 0-5,4-14-10,-8 14-23,0 0-2,-4 0-4,-5 0-13,-5 10-30,-11 6-42,-6 6-33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2-01-22T19:27:08.96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 0 146,'0'0'226,"0"0"-120,0 0-36,0 0 10,0 0-31,0 0-42,-3 0-7,3 0-22,0 0-56,0 0-56,0 4-127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3550F-3186-4EEB-818E-DBA95EAE6653}" type="datetimeFigureOut">
              <a:rPr lang="en-US" smtClean="0"/>
              <a:pPr/>
              <a:t>Sat 22.01.22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17C60-E3BC-418A-80EA-D75812138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12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17C60-E3BC-418A-80EA-D7581213825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11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E5FD-F84C-48B0-A97E-A131F79CD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9F2FF-D1D5-424C-82EA-B27DD0485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B1960-1B29-422B-B002-A088C41EB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0D51-C097-4693-9E9E-6A39E0FFBD0D}" type="datetimeFigureOut">
              <a:rPr lang="en-US" smtClean="0"/>
              <a:pPr/>
              <a:t>Sat 22.01.22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5733C-324D-4FCA-8F1E-1DE068F1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923F5-BF0A-42A8-9FCE-E7D6F06E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98C7-A327-44C2-95A1-2C6F67EA77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1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B762-121B-4E82-AB23-A226DC532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7A843-AC2D-4754-9E9A-D12240C95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67071-B156-43CA-9935-9192BD3F5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0D51-C097-4693-9E9E-6A39E0FFBD0D}" type="datetimeFigureOut">
              <a:rPr lang="en-US" smtClean="0"/>
              <a:pPr/>
              <a:t>Sat 22.01.22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025A5-5420-48BF-BF30-83526720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6CDC6-A405-46B8-AABC-0E5BDB072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98C7-A327-44C2-95A1-2C6F67EA77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4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47858F-6A2F-48D7-AED7-8ACC2186D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DB316-CE4D-4545-8DFA-52287E3F5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C321F-4E36-47EF-AAD7-FE84FAC55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0D51-C097-4693-9E9E-6A39E0FFBD0D}" type="datetimeFigureOut">
              <a:rPr lang="en-US" smtClean="0"/>
              <a:pPr/>
              <a:t>Sat 22.01.22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9D8DF-99AB-4180-B9D0-52FA68CE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5CEDE-D5F6-4730-AFFD-7C57CB8AE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98C7-A327-44C2-95A1-2C6F67EA77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4CED-0E1F-41FD-853D-ECB9D265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637C6-D76E-4257-9B4C-2D57D26DA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715F3-ACFB-4002-95BB-6548CAA1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0D51-C097-4693-9E9E-6A39E0FFBD0D}" type="datetimeFigureOut">
              <a:rPr lang="en-US" smtClean="0"/>
              <a:pPr/>
              <a:t>Sat 22.01.22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D3755-418F-41D1-8BF7-17EC732C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3F151-AA1A-433D-B647-7619F34B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98C7-A327-44C2-95A1-2C6F67EA77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7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99978-D87A-4D1E-85BC-DFA249E1C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2450B-423D-4447-A895-1F26C6279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35EB0-921B-4609-BFE0-36E3E1627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0D51-C097-4693-9E9E-6A39E0FFBD0D}" type="datetimeFigureOut">
              <a:rPr lang="en-US" smtClean="0"/>
              <a:pPr/>
              <a:t>Sat 22.01.22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1F92D-16A0-41A4-9D46-E70BC511C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5642F-E728-4E57-A426-34B7E51F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98C7-A327-44C2-95A1-2C6F67EA77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0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000FB-A02E-48A4-AD6D-39D7CB1C3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2F5F8-2883-448D-8928-1B66912D7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18B72-CFAD-413A-9550-E82ADB716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6CC29-E1DF-466E-8C37-A9AB409C4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0D51-C097-4693-9E9E-6A39E0FFBD0D}" type="datetimeFigureOut">
              <a:rPr lang="en-US" smtClean="0"/>
              <a:pPr/>
              <a:t>Sat 22.01.22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ECBC7-A8A5-4E4C-9EBC-BE19BFED7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9DBFF-BB33-4CFE-8860-713B1760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98C7-A327-44C2-95A1-2C6F67EA77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0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5DE2-1DA0-4865-AB8E-6BFB395F8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6C3EA-D940-4247-9879-2547D2C04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E4446-07FC-4F9B-8674-D337807BF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B3D58-36B0-4907-8949-09B8C39A9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7DB62B-56E8-42B3-89EF-9A2ABCAEA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BAFA1A-A702-454A-95F0-802424AE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0D51-C097-4693-9E9E-6A39E0FFBD0D}" type="datetimeFigureOut">
              <a:rPr lang="en-US" smtClean="0"/>
              <a:pPr/>
              <a:t>Sat 22.01.22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D7DD5D-3FA1-4E66-92D4-F2E95DCA0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06D5D-48E7-4B7F-9E23-66BD57EB5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98C7-A327-44C2-95A1-2C6F67EA77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6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5E37-8324-4203-920A-86A6D0F7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E5504D-80C1-425A-97F8-BAF91A89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0D51-C097-4693-9E9E-6A39E0FFBD0D}" type="datetimeFigureOut">
              <a:rPr lang="en-US" smtClean="0"/>
              <a:pPr/>
              <a:t>Sat 22.01.22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6A40E6-E97D-42C3-A7F6-AF5DD290D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C941C-0404-4343-96AC-8155018CB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98C7-A327-44C2-95A1-2C6F67EA77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6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EC031D-DD1A-4153-9556-E48269C2D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0D51-C097-4693-9E9E-6A39E0FFBD0D}" type="datetimeFigureOut">
              <a:rPr lang="en-US" smtClean="0"/>
              <a:pPr/>
              <a:t>Sat 22.01.22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0E00CF-25B3-4109-8E5A-B6179795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9D12F-ADBD-4E1C-9B0A-B3DBEA42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98C7-A327-44C2-95A1-2C6F67EA77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0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5BD-4916-49FF-960D-7888862FD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12313-FA75-4F44-A4FC-49FD5103D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1CBA8-8729-4B69-936C-561450E86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6071A-6489-4556-A025-514E8755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0D51-C097-4693-9E9E-6A39E0FFBD0D}" type="datetimeFigureOut">
              <a:rPr lang="en-US" smtClean="0"/>
              <a:pPr/>
              <a:t>Sat 22.01.22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42F8E-D322-4ACE-AB61-D262DB55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7BD98-1882-4A14-A51C-54270C2A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98C7-A327-44C2-95A1-2C6F67EA77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F701-61BA-4068-8EE4-BA78CD6C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F86F99-0099-45B0-82FA-3B402C309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A68E0-283B-4B2C-938F-3199FC635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677FB-8D06-4418-9ECB-0B4396E00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0D51-C097-4693-9E9E-6A39E0FFBD0D}" type="datetimeFigureOut">
              <a:rPr lang="en-US" smtClean="0"/>
              <a:pPr/>
              <a:t>Sat 22.01.22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1627D-E126-4A39-A912-CA912D90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FA320-35F4-4371-8C81-7781C702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98C7-A327-44C2-95A1-2C6F67EA77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2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6AA59-7C9D-4E22-9E5D-F5E34B5B1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7D4EB-6B2E-4DA2-B32B-14452A660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1DE19-2F3E-45AC-A99B-9903BFB4A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10D51-C097-4693-9E9E-6A39E0FFBD0D}" type="datetimeFigureOut">
              <a:rPr lang="en-US" smtClean="0"/>
              <a:pPr/>
              <a:t>Sat 22.01.22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57B64-62D4-413B-BB52-622458B84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D0C4F-6671-472F-B4EC-C932D184D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598C7-A327-44C2-95A1-2C6F67EA77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1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BF6D-3724-42B0-BECB-817D4DDB8C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Телеграмм бот «Учета Финансов»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6B224-097F-4794-ADBD-D85C469B23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main.</a:t>
            </a:r>
            <a:r>
              <a:rPr lang="en-US" dirty="0"/>
              <a:t>py</a:t>
            </a:r>
          </a:p>
        </p:txBody>
      </p:sp>
    </p:spTree>
    <p:extLst>
      <p:ext uri="{BB962C8B-B14F-4D97-AF65-F5344CB8AC3E}">
        <p14:creationId xmlns:p14="http://schemas.microsoft.com/office/powerpoint/2010/main" val="2194397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9CDC2-AC06-45AA-A41C-838627910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операции реализованы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2C06B-837C-4C9D-BBBB-CB9729E1F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221"/>
            <a:ext cx="10515600" cy="4351338"/>
          </a:xfrm>
        </p:spPr>
        <p:txBody>
          <a:bodyPr/>
          <a:lstStyle/>
          <a:p>
            <a:r>
              <a:rPr lang="ru-RU" dirty="0"/>
              <a:t>Запись доходов</a:t>
            </a:r>
          </a:p>
          <a:p>
            <a:r>
              <a:rPr lang="ru-RU" dirty="0"/>
              <a:t>Запись расходов(с примечаниями)</a:t>
            </a:r>
          </a:p>
          <a:p>
            <a:r>
              <a:rPr lang="ru-RU" dirty="0"/>
              <a:t>Перевод между счетами</a:t>
            </a:r>
          </a:p>
          <a:p>
            <a:r>
              <a:rPr lang="ru-RU" dirty="0"/>
              <a:t>Просмотр баланса</a:t>
            </a:r>
          </a:p>
          <a:p>
            <a:r>
              <a:rPr lang="ru-RU" dirty="0"/>
              <a:t>Отмена действий</a:t>
            </a:r>
          </a:p>
          <a:p>
            <a:r>
              <a:rPr lang="ru-RU" dirty="0"/>
              <a:t>Просмотр Специальных комбинаций счетов </a:t>
            </a:r>
            <a:r>
              <a:rPr lang="ru-RU" sz="1400" dirty="0"/>
              <a:t>(например: Тинькофф </a:t>
            </a:r>
            <a:r>
              <a:rPr lang="ru-RU" sz="1400" dirty="0" err="1"/>
              <a:t>траты+сбережения</a:t>
            </a:r>
            <a:r>
              <a:rPr lang="ru-RU" sz="1400" dirty="0"/>
              <a:t>)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EE78DD-7C4F-4D47-892B-CB5E97E00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114" y="1345115"/>
            <a:ext cx="5510214" cy="28047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CBD0FF-DD82-4FA9-9D77-816054806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06574"/>
            <a:ext cx="69151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39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9C910-1A4B-42FD-88ED-95BE059CA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69CED-09E2-4144-8C10-6346795A4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Нет возможности автоматического добавления новых пользователей (не было такой необходимости)</a:t>
            </a:r>
          </a:p>
          <a:p>
            <a:pPr marL="0" indent="0">
              <a:buNone/>
            </a:pPr>
            <a:r>
              <a:rPr lang="ru-RU" dirty="0"/>
              <a:t>вы не сможете </a:t>
            </a:r>
            <a:r>
              <a:rPr lang="ru-RU"/>
              <a:t>напрямую по </a:t>
            </a:r>
            <a:r>
              <a:rPr lang="ru-RU" dirty="0"/>
              <a:t>взаимодействовать с моим ботом ((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2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8B27C-669F-4A17-AD1E-3B9B34EA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10C18-1F37-4414-8491-46D9D1A61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Pure Python –</a:t>
            </a:r>
            <a:r>
              <a:rPr lang="ru-RU" dirty="0"/>
              <a:t> используется как бэкенд, для обработки таблиц и формирования сообщение на вывод</a:t>
            </a:r>
            <a:endParaRPr lang="en-US" dirty="0"/>
          </a:p>
          <a:p>
            <a:r>
              <a:rPr lang="en-US" dirty="0"/>
              <a:t>Telegram </a:t>
            </a:r>
            <a:r>
              <a:rPr lang="en-US" dirty="0" err="1"/>
              <a:t>api</a:t>
            </a:r>
            <a:r>
              <a:rPr lang="ru-RU" dirty="0"/>
              <a:t> – используется для взаимодействие между пользователем и </a:t>
            </a:r>
            <a:r>
              <a:rPr lang="ru-RU" dirty="0" err="1"/>
              <a:t>гугл</a:t>
            </a:r>
            <a:r>
              <a:rPr lang="ru-RU" dirty="0"/>
              <a:t> таблицами</a:t>
            </a:r>
            <a:endParaRPr lang="en-US" dirty="0"/>
          </a:p>
          <a:p>
            <a:r>
              <a:rPr lang="en-US" dirty="0"/>
              <a:t>Google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ru-RU" dirty="0"/>
              <a:t>– позволяет читать и писать в </a:t>
            </a:r>
            <a:r>
              <a:rPr lang="en-US" dirty="0" err="1"/>
              <a:t>googlesheets</a:t>
            </a:r>
            <a:r>
              <a:rPr lang="en-US" dirty="0"/>
              <a:t>	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444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237563" y="8383588"/>
              <a:ext cx="0" cy="0"/>
            </p14:xfrm>
          </p:contentPart>
        </mc:Choice>
        <mc:Fallback xmlns="">
          <p:pic>
            <p:nvPicPr>
              <p:cNvPr id="18444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37563" y="8383588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918385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1167-FED3-4EE8-B50C-530FAAA8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aseline="0" dirty="0"/>
              <a:t>Мотивация проекта</a:t>
            </a:r>
            <a:endParaRPr lang="en-US" baseline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8AC56-3426-4389-80C2-0FF51FC8E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Есть необходимость знать, сколько и куда было потрачено, при наличии большого количество счетов</a:t>
            </a:r>
          </a:p>
          <a:p>
            <a:r>
              <a:rPr lang="ru-RU" dirty="0"/>
              <a:t>Приложения на телефонах –</a:t>
            </a:r>
            <a:r>
              <a:rPr lang="en-US"/>
              <a:t> </a:t>
            </a:r>
            <a:r>
              <a:rPr lang="ru-RU"/>
              <a:t>неудобные </a:t>
            </a:r>
            <a:r>
              <a:rPr lang="ru-RU" dirty="0"/>
              <a:t>и часто теряют таблицы при переходе между телефонами, даже если сделать бэкап из приложения и вставить на новом устройстве – данные иногда не восстанавливались</a:t>
            </a:r>
          </a:p>
          <a:p>
            <a:r>
              <a:rPr lang="ru-RU" dirty="0" err="1"/>
              <a:t>Кастомизируемость</a:t>
            </a:r>
            <a:r>
              <a:rPr lang="ru-RU" dirty="0"/>
              <a:t> – можно разграничивать деньги в рамках одного счета, или переводить деньги между валютными счетами</a:t>
            </a:r>
          </a:p>
          <a:p>
            <a:r>
              <a:rPr lang="ru-RU" dirty="0"/>
              <a:t>Можно добавлять внешние таблицы – данные из которых будут учитываться, что в основной таблице (учет инвестиционных счетов – будет происходить самостоятельно)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109450" y="5641975"/>
              <a:ext cx="41275" cy="17463"/>
            </p14:xfrm>
          </p:contentPart>
        </mc:Choice>
        <mc:Fallback xmlns=""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99868" y="5632709"/>
                <a:ext cx="60438" cy="359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3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66050" y="6067425"/>
              <a:ext cx="1588" cy="1588"/>
            </p14:xfrm>
          </p:contentPart>
        </mc:Choice>
        <mc:Fallback xmlns="">
          <p:pic>
            <p:nvPicPr>
              <p:cNvPr id="103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57792" y="6059167"/>
                <a:ext cx="18103" cy="181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3600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E32DA-04BC-4985-8402-81DCACE17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4529" y="2341164"/>
            <a:ext cx="3997099" cy="2175669"/>
          </a:xfrm>
        </p:spPr>
        <p:txBody>
          <a:bodyPr/>
          <a:lstStyle/>
          <a:p>
            <a:r>
              <a:rPr lang="ru-RU" dirty="0"/>
              <a:t>По средством сокращений и синонимов – можно быстро записывать все транзакции в таблицу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DED979-DA42-4EA7-90E7-BBBE4B537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8274"/>
            <a:ext cx="7549879" cy="508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05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69D9-4C31-4B0A-997C-BA30DB8E8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0"/>
            <a:ext cx="10515600" cy="1325563"/>
          </a:xfrm>
        </p:spPr>
        <p:txBody>
          <a:bodyPr/>
          <a:lstStyle/>
          <a:p>
            <a:r>
              <a:rPr lang="ru-RU" dirty="0"/>
              <a:t>Так выглядит таблица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D7EDF2-14CB-48E9-8D07-D96E1B18D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342" y="1164516"/>
            <a:ext cx="8264434" cy="569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422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154816-9946-4BDC-A672-30671D1CD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342900"/>
            <a:ext cx="817245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13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7B0034-E5AD-43D3-80C9-BF89EFF63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95" y="1172800"/>
            <a:ext cx="11431410" cy="45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16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98F07D-9AE2-4FD4-AFBB-F81D520BC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320" y="1476103"/>
            <a:ext cx="8914467" cy="355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48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6C328-0AA3-4C12-B2E9-A349FD95D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6F711-9EBD-4302-8BC7-9A641EF3A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FB04E7-DDAC-42FD-99DA-94ADB4A32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395287"/>
            <a:ext cx="1178242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28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3105</TotalTime>
  <Words>204</Words>
  <Application>Microsoft Office PowerPoint</Application>
  <PresentationFormat>Widescreen</PresentationFormat>
  <Paragraphs>24</Paragraphs>
  <Slides>11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Телеграмм бот «Учета Финансов»</vt:lpstr>
      <vt:lpstr>Стек</vt:lpstr>
      <vt:lpstr>Мотивация проекта</vt:lpstr>
      <vt:lpstr>PowerPoint Presentation</vt:lpstr>
      <vt:lpstr>Так выглядит таблица</vt:lpstr>
      <vt:lpstr>PowerPoint Presentation</vt:lpstr>
      <vt:lpstr>PowerPoint Presentation</vt:lpstr>
      <vt:lpstr>PowerPoint Presentation</vt:lpstr>
      <vt:lpstr>PowerPoint Presentation</vt:lpstr>
      <vt:lpstr>Какие операции реализованы </vt:lpstr>
      <vt:lpstr>Ограничения: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Телеграмм бот «Учета Финансов»</dc:title>
  <dc:creator>Александр Алексеев</dc:creator>
  <cp:lastModifiedBy>Александр Алексеев</cp:lastModifiedBy>
  <cp:revision>8</cp:revision>
  <dcterms:created xsi:type="dcterms:W3CDTF">2022-01-20T14:26:58Z</dcterms:created>
  <dcterms:modified xsi:type="dcterms:W3CDTF">2022-01-22T20:12:31Z</dcterms:modified>
</cp:coreProperties>
</file>