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5407" autoAdjust="0"/>
  </p:normalViewPr>
  <p:slideViewPr>
    <p:cSldViewPr snapToGrid="0">
      <p:cViewPr varScale="1">
        <p:scale>
          <a:sx n="80" d="100"/>
          <a:sy n="80" d="100"/>
        </p:scale>
        <p:origin x="10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2-01-22T19:20:18.2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17 156 6,'0'0'30,"0"0"-19,0 0-6,0 0-3,0 0-2,-2-114-1,-3 96-6,1 4-9,-2 4-6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C021-028F-41C2-BCCA-DC8C772A1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206D2-1767-4D50-B3CB-92427D56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4F06-6A64-4A74-B53B-1EE4FE4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1B30-CA57-40DF-9BD3-E63FE35B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AE8E5-DBE3-46D3-B71D-E93CF2C8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E042-0AFD-4E0D-AE0C-AD0A073D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EDAB0-F4FF-4DA7-B2E2-E057ECCB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8A9F-EE57-46F8-897B-38098D79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A59F-5A03-48AE-B7B3-FA0DAC56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627F-F356-4842-A7B5-0128ED9E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CA574-BC8E-4621-BF12-93BEF378A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6013B-CDC5-4819-B628-1809CB62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3F9E-EE71-4C71-851F-C16E014C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6F92-CAFF-468E-98A5-6AD77299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888D-D4EB-485E-88DA-8E36672E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0D80-4C93-4F7B-B4D2-46AB02B5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8E6D-1E7E-45FE-A669-9DF9A2B5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E5DC-51F2-484D-B001-0CF3A610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FC91-EEBC-4896-BA10-9AF14533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9644-FC3B-4C20-96DE-C9D453A8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C9F-4E20-445C-9E54-34252EA5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592F3-0BCA-46CD-BB5F-62F6378D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8CDC-4BBC-4EA1-8528-9796965B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D978-42C2-40ED-B967-A6FCD30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5C6F-D261-4210-A8C7-48CC42FB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A563-43DE-4B73-917F-CD7B1D18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C2C3-5E09-4BE8-AFEC-1094135BE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1949-EE32-463B-9C3A-ABEDF1CF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6CAA-9376-4367-AFC1-31CE598A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8CC7B-9A3B-4F19-B9B0-F10DD7BB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C4960-F036-4016-BBE3-C8569171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5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034A-BB78-4E19-9616-76990DF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98B0-AA06-4F61-9E23-99DF9981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7C435-2F45-4FA8-B5CE-503C2D1F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ABA45-EBF8-480C-B372-7BD210A02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07464-D675-4506-AED1-21CC2DC0F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36C72-74E9-4651-B049-DDA3135F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5F711-0FED-49AC-A6C1-2E77E807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18C12-725E-4EFE-A718-0B11D529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66B1-11C7-4FB9-8EFA-3560ED74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B2C4-4640-42E3-AA10-18CFF5F0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5D72B-5DA3-4A5B-85E2-0B654BD1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E97CD-E5DE-4EF1-9D4B-9EB6EB36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32D7B-3251-421B-B3D9-12373F0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406ED-894B-4F88-B36B-B0D07317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9E081-4475-40D9-9A8C-FCFFD6F7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4647-74EC-4A1A-B025-61550E4B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D017-2923-4D8D-B436-C1D94FAF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DA7F-D472-405C-B637-F6712963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798E-6FC8-423D-B8B5-F34833A9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D6D-7409-4110-A1D9-218098FB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1BAD-69EC-4539-A6F5-A1343DB8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6C3D-6304-46A6-83C3-3E1A23E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5C911-F199-443C-AA15-9C7BA73FF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8F7C-049A-4704-AAE5-7EC39281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6604-6A29-42DD-8C23-B606480C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3E93-2D3E-4BE7-820C-E3187C59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86F9-6617-4C63-89C5-EE4C7D78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25837-C75B-45CF-B593-1258D021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A44F-0B2D-4DAB-8006-DD759C17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B456-EFA6-410A-AC12-A08DD55F2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CC4D-8F53-4951-B28E-7AB51F0C7ACD}" type="datetimeFigureOut">
              <a:rPr lang="en-US" smtClean="0"/>
              <a:pPr/>
              <a:t>Sat 22.01.22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E435-400A-4398-8F90-2AEBAF6EC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C8EC-0038-4203-9124-DE44A7DF1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33D2-320D-4602-83AC-160A62FBC1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1345-3ADB-4CA7-84DF-4A7BD66DB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инвестиционного портфеля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FD78C-2696-4A35-8CEC-C2EE4C003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90884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277C-F301-478A-9A93-D76787AB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Тинькофф инвестиции: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4105-E07C-4DC3-90D6-D2D13C74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понятно как рассчитывается доходность портфеля</a:t>
            </a:r>
          </a:p>
          <a:p>
            <a:r>
              <a:rPr lang="ru-RU" dirty="0"/>
              <a:t>В разных частях меню, показываются разные цифры</a:t>
            </a:r>
          </a:p>
          <a:p>
            <a:r>
              <a:rPr lang="ru-RU" dirty="0"/>
              <a:t>Не известно сколько налогов будет удержано при полной продаже портфеля</a:t>
            </a:r>
          </a:p>
          <a:p>
            <a:r>
              <a:rPr lang="ru-RU" dirty="0"/>
              <a:t>Не информативный «Анализ портфеля» - если в портфеле есть фонды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4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5C9F-3A61-4FBF-A222-D9BAA364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какие данные мы можем получить используя приложение: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95307-C7EC-42C8-8F07-133CCB57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21" y="1690688"/>
            <a:ext cx="2385845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A8C99-FD99-44B1-B397-44B179B0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66" y="1690686"/>
            <a:ext cx="2385845" cy="5167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8FCCD-5D90-4ACB-A754-830A0C2D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10" y="1690685"/>
            <a:ext cx="2385846" cy="5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EC9-9CA6-4981-915E-B7E554E1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сколько на самом деле информации  в этом портфеле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41DDF-CAF9-4DDE-81B2-F1C7D694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6043073" cy="433400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5FA86-B10F-421F-9F34-29C27851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8926" y="1690688"/>
            <a:ext cx="6043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284E0-F7A5-4F5D-8AB3-ADF65825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4" y="1690688"/>
            <a:ext cx="5943096" cy="43513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48D9CC-F27B-4AE0-A241-BBB33F562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690688"/>
            <a:ext cx="5838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D926-F47D-4B77-9248-96F39C19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334D-0150-4AFF-9F95-47E5DE2B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 основу был взять скрипт с </a:t>
            </a:r>
            <a:r>
              <a:rPr lang="ru-RU" dirty="0" err="1"/>
              <a:t>хабра</a:t>
            </a:r>
            <a:r>
              <a:rPr lang="ru-RU" dirty="0"/>
              <a:t>, создающий таблицу – отражающую реальную доходность и налоги (мною был создан, аналог такой таблицы – но из-за перевода между счетами</a:t>
            </a:r>
            <a:r>
              <a:rPr lang="en-US" dirty="0"/>
              <a:t> c</a:t>
            </a:r>
            <a:r>
              <a:rPr lang="ru-RU" dirty="0"/>
              <a:t> разными валютами, временно все откатилось до чужого скрипта)</a:t>
            </a:r>
          </a:p>
          <a:p>
            <a:r>
              <a:rPr lang="ru-RU" dirty="0"/>
              <a:t>Через библиотеку</a:t>
            </a:r>
            <a:r>
              <a:rPr lang="en-US" dirty="0"/>
              <a:t> requests </a:t>
            </a:r>
            <a:r>
              <a:rPr lang="ru-RU" dirty="0"/>
              <a:t>были получены таблицы процентной доли компании в индексе</a:t>
            </a:r>
          </a:p>
          <a:p>
            <a:r>
              <a:rPr lang="ru-RU" dirty="0"/>
              <a:t>Через </a:t>
            </a:r>
            <a:r>
              <a:rPr lang="en-US" dirty="0" err="1"/>
              <a:t>yahoofinance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– </a:t>
            </a:r>
            <a:r>
              <a:rPr lang="ru-RU" dirty="0"/>
              <a:t>под все эти компании были найдены их полные названия, отрасли, сектора и страна штаб-квартиры (</a:t>
            </a:r>
            <a:r>
              <a:rPr lang="en-US" dirty="0"/>
              <a:t>dict.txt)</a:t>
            </a:r>
            <a:endParaRPr lang="ru-RU" dirty="0"/>
          </a:p>
          <a:p>
            <a:r>
              <a:rPr lang="en-US" dirty="0"/>
              <a:t>Pandas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Pure Python – </a:t>
            </a:r>
            <a:r>
              <a:rPr lang="ru-RU" dirty="0"/>
              <a:t>обрабатывают полученные данные</a:t>
            </a:r>
          </a:p>
          <a:p>
            <a:r>
              <a:rPr lang="en-US" dirty="0" err="1"/>
              <a:t>Googleapi</a:t>
            </a:r>
            <a:r>
              <a:rPr lang="en-US" dirty="0"/>
              <a:t> – </a:t>
            </a:r>
            <a:r>
              <a:rPr lang="ru-RU" dirty="0"/>
              <a:t>записывает все в </a:t>
            </a:r>
            <a:r>
              <a:rPr lang="en-US" dirty="0"/>
              <a:t>sheets</a:t>
            </a:r>
            <a:r>
              <a:rPr lang="ru-RU" dirty="0"/>
              <a:t>, чтобы смотреть на красивые графики в любое время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1413" y="2106613"/>
              <a:ext cx="6350" cy="55562"/>
            </p14:xfrm>
          </p:contentPart>
        </mc:Choice>
        <mc:Fallback xmlns=""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724" y="2097412"/>
                <a:ext cx="23729" cy="73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1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0E29-A4BB-4A8D-BF2E-B7F536E5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A666-E9E8-40BA-A60F-8E5B1EE6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добавлении новых фондов, необходимо искать ссылку на его состав</a:t>
            </a:r>
          </a:p>
        </p:txBody>
      </p:sp>
    </p:spTree>
    <p:extLst>
      <p:ext uri="{BB962C8B-B14F-4D97-AF65-F5344CB8AC3E}">
        <p14:creationId xmlns:p14="http://schemas.microsoft.com/office/powerpoint/2010/main" val="5669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315D-511C-4EB6-BA08-F2E06177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таблица: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B85EE-7695-4D3B-9866-0F082CAE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54" y="1825625"/>
            <a:ext cx="10227292" cy="4351338"/>
          </a:xfrm>
        </p:spPr>
      </p:pic>
    </p:spTree>
    <p:extLst>
      <p:ext uri="{BB962C8B-B14F-4D97-AF65-F5344CB8AC3E}">
        <p14:creationId xmlns:p14="http://schemas.microsoft.com/office/powerpoint/2010/main" val="298519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183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Анализ инвестиционного портфеля</vt:lpstr>
      <vt:lpstr>Проблемы с Тинькофф инвестиции:</vt:lpstr>
      <vt:lpstr>Вот какие данные мы можем получить используя приложение:</vt:lpstr>
      <vt:lpstr>А вот сколько на самом деле информации  в этом портфеле</vt:lpstr>
      <vt:lpstr>PowerPoint Presentation</vt:lpstr>
      <vt:lpstr>Состав</vt:lpstr>
      <vt:lpstr>Ограничения</vt:lpstr>
      <vt:lpstr>Полученная таблица: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инвестиционного портфеля</dc:title>
  <dc:creator>Александр Алексеев</dc:creator>
  <cp:lastModifiedBy>Александр Алексеев</cp:lastModifiedBy>
  <cp:revision>6</cp:revision>
  <dcterms:created xsi:type="dcterms:W3CDTF">2022-01-21T13:46:31Z</dcterms:created>
  <dcterms:modified xsi:type="dcterms:W3CDTF">2022-01-22T19:56:32Z</dcterms:modified>
</cp:coreProperties>
</file>