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1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5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62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6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4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7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6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69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16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62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6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1F22-9E94-46F7-AD49-E0C7C178A148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478C-3947-4DFE-BE2E-4E2F180554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11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la-kazan0626.medium.com/" TargetMode="External"/><Relationship Id="rId2" Type="http://schemas.openxmlformats.org/officeDocument/2006/relationships/hyperlink" Target="https://github.com/silakazan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3">
              <a:lumMod val="40000"/>
              <a:lumOff val="60000"/>
            </a:schemeClr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657586" y="2570946"/>
            <a:ext cx="7062865" cy="1356857"/>
          </a:xfr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stA="99000"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Exploratory Data Analysis of MTA Turnstiles</a:t>
            </a:r>
            <a:r>
              <a:rPr lang="tr-TR" sz="2800" dirty="0" smtClean="0">
                <a:latin typeface="Arial Black" panose="020B0A04020102020204" pitchFamily="34" charset="0"/>
              </a:rPr>
              <a:t> </a:t>
            </a:r>
            <a:r>
              <a:rPr lang="tr-TR" sz="2800" dirty="0" smtClean="0">
                <a:latin typeface="Arial Black" panose="020B0A04020102020204" pitchFamily="34" charset="0"/>
              </a:rPr>
              <a:t/>
            </a:r>
            <a:br>
              <a:rPr lang="tr-TR" sz="2800" dirty="0" smtClean="0">
                <a:latin typeface="Arial Black" panose="020B0A04020102020204" pitchFamily="34" charset="0"/>
              </a:rPr>
            </a:br>
            <a:endParaRPr lang="tr-TR" sz="2800" dirty="0">
              <a:latin typeface="Arial Black" panose="020B0A040201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57586" y="8392979"/>
            <a:ext cx="7534414" cy="1761256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1026" name="Picture 2" descr="THY İLE NEWYORK(3)-ORLANDO(2)-MİAMİ(3) 8 GECE 9 GÜN 3* OTELLER | Tatil -  İtalya Turları - Yurtdışı Turlar - Kappat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5" y="2342880"/>
            <a:ext cx="3927159" cy="261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Yuvarlatılmış Dikdörtgen 4"/>
          <p:cNvSpPr/>
          <p:nvPr/>
        </p:nvSpPr>
        <p:spPr>
          <a:xfrm>
            <a:off x="2409194" y="521068"/>
            <a:ext cx="7572532" cy="977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3600" dirty="0" smtClean="0">
              <a:latin typeface="Arial Black" panose="020B0A04020102020204" pitchFamily="34" charset="0"/>
            </a:endParaRPr>
          </a:p>
          <a:p>
            <a:pPr algn="ctr"/>
            <a:r>
              <a:rPr lang="tr-TR" sz="3600" dirty="0" err="1" smtClean="0">
                <a:latin typeface="Arial Black" panose="020B0A04020102020204" pitchFamily="34" charset="0"/>
              </a:rPr>
              <a:t>WomenTechWomanYes</a:t>
            </a:r>
            <a:r>
              <a:rPr lang="tr-TR" sz="3600" dirty="0" smtClean="0">
                <a:latin typeface="Arial Black" panose="020B0A04020102020204" pitchFamily="34" charset="0"/>
              </a:rPr>
              <a:t> </a:t>
            </a:r>
            <a:r>
              <a:rPr lang="tr-TR" sz="3600" dirty="0">
                <a:latin typeface="Arial Black" panose="020B0A04020102020204" pitchFamily="34" charset="0"/>
              </a:rPr>
              <a:t/>
            </a:r>
            <a:br>
              <a:rPr lang="tr-TR" sz="3600" dirty="0">
                <a:latin typeface="Arial Black" panose="020B0A04020102020204" pitchFamily="34" charset="0"/>
              </a:rPr>
            </a:br>
            <a:endParaRPr lang="tr-TR" sz="36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5291528" y="4512039"/>
            <a:ext cx="56962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tr-T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SILA KAZAN </a:t>
            </a:r>
          </a:p>
          <a:p>
            <a:endParaRPr lang="tr-TR" dirty="0"/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</a:p>
          <a:p>
            <a:r>
              <a:rPr lang="tr-T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JUNE – 13 – 2021 </a:t>
            </a:r>
            <a:endParaRPr lang="tr-T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4400" y="352061"/>
            <a:ext cx="10515600" cy="967074"/>
          </a:xfrm>
        </p:spPr>
        <p:txBody>
          <a:bodyPr/>
          <a:lstStyle/>
          <a:p>
            <a:r>
              <a:rPr lang="tr-T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tr-TR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5994" y="3372788"/>
            <a:ext cx="8874177" cy="3320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</a:t>
            </a:r>
            <a:r>
              <a:rPr lang="tr-TR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Using  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MTA 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turnstile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Street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busiest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entrances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tr-T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Finding most busiest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subway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</a:t>
            </a:r>
            <a:endParaRPr lang="tr-TR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Reserch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tr-T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busiest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tr-T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10028420" y="2263515"/>
            <a:ext cx="1326968" cy="241560"/>
          </a:xfrm>
        </p:spPr>
        <p:txBody>
          <a:bodyPr>
            <a:normAutofit fontScale="55000" lnSpcReduction="20000"/>
          </a:bodyPr>
          <a:lstStyle/>
          <a:p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8892915" y="405177"/>
            <a:ext cx="2537085" cy="1272446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>
          <a:xfrm>
            <a:off x="781245" y="1372251"/>
            <a:ext cx="8843858" cy="2579089"/>
          </a:xfrm>
        </p:spPr>
        <p:txBody>
          <a:bodyPr>
            <a:normAutofit fontScale="92500" lnSpcReduction="10000"/>
          </a:bodyPr>
          <a:lstStyle/>
          <a:p>
            <a:r>
              <a:rPr lang="tr-TR" sz="3000" dirty="0"/>
              <a:t> </a:t>
            </a:r>
            <a:r>
              <a:rPr lang="tr-TR" sz="3000" dirty="0" smtClean="0"/>
              <a:t>       </a:t>
            </a:r>
            <a:r>
              <a:rPr lang="tr-TR" sz="30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inding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with the highest weekly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endParaRPr lang="tr-T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Optimizing </a:t>
            </a:r>
            <a:r>
              <a:rPr lang="tr-T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lang="tr-T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 </a:t>
            </a:r>
            <a:r>
              <a:rPr lang="tr-TR" sz="3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tr-TR" sz="3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subway</a:t>
            </a:r>
            <a:r>
              <a:rPr lang="tr-T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entrances</a:t>
            </a:r>
            <a:r>
              <a:rPr lang="tr-T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dirty="0" smtClean="0"/>
          </a:p>
          <a:p>
            <a:r>
              <a:rPr lang="en-US" dirty="0" smtClean="0"/>
              <a:t> </a:t>
            </a:r>
            <a:r>
              <a:rPr lang="tr-TR" dirty="0" smtClean="0"/>
              <a:t>       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METHODOLOGY </a:t>
            </a:r>
            <a:endParaRPr lang="tr-TR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532120"/>
            <a:ext cx="5157787" cy="1121998"/>
          </a:xfrm>
        </p:spPr>
        <p:txBody>
          <a:bodyPr/>
          <a:lstStyle/>
          <a:p>
            <a:r>
              <a:rPr lang="tr-TR" dirty="0" smtClean="0"/>
              <a:t>      </a:t>
            </a:r>
            <a:r>
              <a:rPr lang="tr-TR" sz="3200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STEPS</a:t>
            </a:r>
            <a:endParaRPr lang="tr-TR" sz="3200" u="sng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12188825" y="6156369"/>
            <a:ext cx="1132938" cy="130578"/>
          </a:xfrm>
        </p:spPr>
        <p:txBody>
          <a:bodyPr>
            <a:normAutofit fontScale="25000" lnSpcReduction="20000"/>
          </a:bodyPr>
          <a:lstStyle/>
          <a:p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dirty="0" err="1" smtClean="0"/>
              <a:t>Collect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data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err="1" smtClean="0"/>
              <a:t>Review</a:t>
            </a:r>
            <a:r>
              <a:rPr lang="tr-TR" dirty="0" smtClean="0"/>
              <a:t>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dirty="0" smtClean="0"/>
              <a:t>Analysis of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 </a:t>
            </a:r>
            <a:r>
              <a:rPr lang="tr-TR" dirty="0" err="1" smtClean="0"/>
              <a:t>Visualization</a:t>
            </a:r>
            <a:r>
              <a:rPr lang="tr-TR" dirty="0" smtClean="0"/>
              <a:t> of data 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  <p:pic>
        <p:nvPicPr>
          <p:cNvPr id="3078" name="Picture 6" descr="DInsight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52580"/>
            <a:ext cx="2826922" cy="189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4 Reasons to Utilize Data Visualization Softwar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22" y="3147933"/>
            <a:ext cx="2652482" cy="16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siness Beyond Big Data Analysis- Business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37" y="4781862"/>
            <a:ext cx="2828185" cy="192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METHODOLOGY</a:t>
            </a:r>
            <a:endParaRPr lang="tr-TR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157170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Data set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MTA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turnstile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b="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tr-TR" b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</a:t>
            </a:r>
            <a:endParaRPr lang="tr-TR" sz="28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2269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MTA sued by feds over lack of subway accessibility - Curbed 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99" y="3093568"/>
            <a:ext cx="3814100" cy="254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 data analysis in python using numpy pandas matplotlib seaborn by  Fahadjaved189 | Fiverr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77" y="3093568"/>
            <a:ext cx="3961151" cy="26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RESULTS</a:t>
            </a:r>
            <a:endParaRPr lang="tr-TR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/>
          <a:lstStyle/>
          <a:p>
            <a:r>
              <a:rPr lang="tr-TR" sz="24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Most</a:t>
            </a:r>
            <a:r>
              <a:rPr lang="tr-TR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busiest</a:t>
            </a:r>
            <a:r>
              <a:rPr lang="tr-TR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station</a:t>
            </a:r>
            <a:r>
              <a:rPr lang="tr-TR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: </a:t>
            </a:r>
          </a:p>
          <a:p>
            <a:pPr marL="0" indent="0">
              <a:buNone/>
            </a:pPr>
            <a:r>
              <a:rPr lang="tr-TR" sz="2400" dirty="0">
                <a:latin typeface="Arial Black" panose="020B0A04020102020204" pitchFamily="34" charset="0"/>
              </a:rPr>
              <a:t> </a:t>
            </a:r>
            <a:r>
              <a:rPr lang="tr-TR" sz="2400" dirty="0" smtClean="0">
                <a:latin typeface="Arial Black" panose="020B0A04020102020204" pitchFamily="34" charset="0"/>
              </a:rPr>
              <a:t>      </a:t>
            </a:r>
            <a:r>
              <a:rPr lang="tr-TR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BROOKLYN BRIDGE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</a:p>
          <a:p>
            <a:r>
              <a:rPr lang="tr-TR" sz="24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Most</a:t>
            </a:r>
            <a:r>
              <a:rPr lang="tr-TR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busiest</a:t>
            </a:r>
            <a:r>
              <a:rPr lang="tr-TR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day</a:t>
            </a:r>
            <a:r>
              <a:rPr lang="tr-TR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: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       Sunday </a:t>
            </a:r>
            <a:endParaRPr lang="tr-TR" sz="24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194872" y="1499016"/>
            <a:ext cx="5336500" cy="77948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000" b="0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tr-TR" sz="3200" b="0" u="sng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Result</a:t>
            </a:r>
            <a:r>
              <a:rPr lang="tr-TR" sz="3200" b="0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tr-TR" sz="3200" b="0" u="sng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from</a:t>
            </a:r>
            <a:r>
              <a:rPr lang="tr-TR" sz="3200" b="0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tr-TR" sz="3200" b="0" u="sng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the</a:t>
            </a:r>
            <a:r>
              <a:rPr lang="tr-TR" sz="3200" b="0" u="sng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 data </a:t>
            </a:r>
            <a:endParaRPr lang="tr-TR" sz="3200" b="0" u="sng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1372" y="325754"/>
            <a:ext cx="5416253" cy="272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3094993"/>
            <a:ext cx="4533644" cy="34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23550"/>
            <a:ext cx="10515600" cy="1325563"/>
          </a:xfrm>
          <a:pattFill prst="pct25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tr-TR" dirty="0" smtClean="0"/>
              <a:t>       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35843" y="686331"/>
            <a:ext cx="5658859" cy="662782"/>
          </a:xfrm>
        </p:spPr>
        <p:txBody>
          <a:bodyPr>
            <a:noAutofit/>
          </a:bodyPr>
          <a:lstStyle/>
          <a:p>
            <a:r>
              <a:rPr lang="tr-TR" sz="40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CONCLUSIONS</a:t>
            </a:r>
            <a:endParaRPr lang="tr-TR" sz="4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03" y="3415508"/>
            <a:ext cx="3192082" cy="1366435"/>
          </a:xfrm>
        </p:spPr>
      </p:pic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>
          <a:xfrm>
            <a:off x="-455407" y="1978697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smtClean="0">
                <a:latin typeface="Arial Black" panose="020B0A04020102020204" pitchFamily="34" charset="0"/>
              </a:rPr>
              <a:t>        </a:t>
            </a:r>
            <a:r>
              <a:rPr lang="tr-TR" sz="2400" b="1" dirty="0" err="1" smtClean="0">
                <a:latin typeface="Arial Black" panose="020B0A04020102020204" pitchFamily="34" charset="0"/>
              </a:rPr>
              <a:t>Busy</a:t>
            </a:r>
            <a:r>
              <a:rPr lang="tr-TR" sz="2400" b="1" dirty="0" smtClean="0">
                <a:latin typeface="Arial Black" panose="020B0A04020102020204" pitchFamily="34" charset="0"/>
              </a:rPr>
              <a:t> 4 STATION </a:t>
            </a:r>
          </a:p>
          <a:p>
            <a:pPr marL="0" indent="0">
              <a:buNone/>
            </a:pPr>
            <a:endParaRPr lang="tr-TR" sz="24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sz="2400" dirty="0" smtClean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7" y="2559309"/>
            <a:ext cx="6108620" cy="3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84561" y="330342"/>
            <a:ext cx="10515600" cy="1325563"/>
          </a:xfrm>
          <a:pattFill prst="pct25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FUTURE WORK </a:t>
            </a:r>
            <a:endParaRPr lang="tr-TR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Can be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analyzed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based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on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census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data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(Using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social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media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data)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Social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network :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Meetup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Linkedin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vb.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Locations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technology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centers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tr-TR" sz="24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42361" y="2994234"/>
            <a:ext cx="5183188" cy="82391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8" name="Metin Yer Tutucusu 7"/>
          <p:cNvSpPr>
            <a:spLocks noGrp="1"/>
          </p:cNvSpPr>
          <p:nvPr>
            <p:ph type="body" idx="1"/>
          </p:nvPr>
        </p:nvSpPr>
        <p:spPr>
          <a:xfrm>
            <a:off x="315132" y="1456310"/>
            <a:ext cx="9788238" cy="823912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   </a:t>
            </a:r>
            <a:r>
              <a:rPr lang="tr-TR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More</a:t>
            </a:r>
            <a:r>
              <a:rPr lang="tr-TR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tr-TR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work</a:t>
            </a:r>
            <a:r>
              <a:rPr lang="tr-TR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can be </a:t>
            </a:r>
            <a:r>
              <a:rPr lang="tr-TR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worked</a:t>
            </a:r>
            <a:r>
              <a:rPr lang="tr-TR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on </a:t>
            </a:r>
            <a:r>
              <a:rPr lang="tr-TR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this</a:t>
            </a:r>
            <a:r>
              <a:rPr lang="tr-TR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   </a:t>
            </a:r>
            <a:r>
              <a:rPr lang="tr-TR" sz="3200" dirty="0" err="1" smtClean="0">
                <a:solidFill>
                  <a:srgbClr val="002060"/>
                </a:solidFill>
                <a:latin typeface="Arial Black" panose="020B0A04020102020204" pitchFamily="34" charset="0"/>
              </a:rPr>
              <a:t>project</a:t>
            </a:r>
            <a:endParaRPr lang="tr-TR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85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04341" y="1469037"/>
            <a:ext cx="10351047" cy="5172050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           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C00000"/>
                </a:solidFill>
              </a:rPr>
              <a:t>  </a:t>
            </a:r>
            <a:r>
              <a:rPr lang="tr-TR" sz="44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               THANK YOU….</a:t>
            </a:r>
          </a:p>
          <a:p>
            <a:pPr marL="0" indent="0">
              <a:buNone/>
            </a:pPr>
            <a:endParaRPr lang="tr-TR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2060"/>
                </a:solidFill>
                <a:latin typeface="Arial Black" panose="020B0A04020102020204" pitchFamily="34" charset="0"/>
                <a:hlinkClick r:id="rId2"/>
              </a:rPr>
              <a:t>https</a:t>
            </a:r>
            <a:r>
              <a:rPr lang="tr-TR" dirty="0">
                <a:solidFill>
                  <a:srgbClr val="002060"/>
                </a:solidFill>
                <a:latin typeface="Arial Black" panose="020B0A04020102020204" pitchFamily="34" charset="0"/>
                <a:hlinkClick r:id="rId2"/>
              </a:rPr>
              <a:t>://</a:t>
            </a:r>
            <a:r>
              <a:rPr lang="tr-TR" dirty="0" smtClean="0">
                <a:solidFill>
                  <a:srgbClr val="002060"/>
                </a:solidFill>
                <a:latin typeface="Arial Black" panose="020B0A04020102020204" pitchFamily="34" charset="0"/>
                <a:hlinkClick r:id="rId2"/>
              </a:rPr>
              <a:t>github.com/silakazan</a:t>
            </a:r>
            <a:endParaRPr lang="tr-TR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2060"/>
                </a:solidFill>
                <a:latin typeface="Arial Black" panose="020B0A04020102020204" pitchFamily="34" charset="0"/>
                <a:hlinkClick r:id="rId3"/>
              </a:rPr>
              <a:t>https://sila-kazan0626.medium.com</a:t>
            </a:r>
            <a:r>
              <a:rPr lang="tr-TR" dirty="0" smtClean="0">
                <a:solidFill>
                  <a:srgbClr val="002060"/>
                </a:solidFill>
                <a:latin typeface="Arial Black" panose="020B0A04020102020204" pitchFamily="34" charset="0"/>
                <a:hlinkClick r:id="rId3"/>
              </a:rPr>
              <a:t>/</a:t>
            </a:r>
            <a:endParaRPr lang="tr-TR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sz="32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sz="3200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sz="4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tr-TR" sz="44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15641907" y="14616469"/>
            <a:ext cx="192978" cy="62024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pic>
        <p:nvPicPr>
          <p:cNvPr id="7172" name="Picture 4" descr="Github Rehber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87" y="3506450"/>
            <a:ext cx="267248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edium, dijital kitap okuma platformu Glose&amp;#39;u satın aldı - capsl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82" y="4725094"/>
            <a:ext cx="1883574" cy="71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184</Words>
  <Application>Microsoft Office PowerPoint</Application>
  <PresentationFormat>Geniş ekran</PresentationFormat>
  <Paragraphs>59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Teması</vt:lpstr>
      <vt:lpstr>Exploratory Data Analysis of MTA Turnstiles  </vt:lpstr>
      <vt:lpstr>INTRODUCTION</vt:lpstr>
      <vt:lpstr>METHODOLOGY </vt:lpstr>
      <vt:lpstr>METHODOLOGY</vt:lpstr>
      <vt:lpstr>RESULTS</vt:lpstr>
      <vt:lpstr>       </vt:lpstr>
      <vt:lpstr>FUTURE WORK 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WomenTechWomanYes Exploratory analysis to maximize outreach for the annual gala in june</dc:title>
  <dc:creator>ASUS</dc:creator>
  <cp:lastModifiedBy>ASUS</cp:lastModifiedBy>
  <cp:revision>24</cp:revision>
  <dcterms:created xsi:type="dcterms:W3CDTF">2021-06-12T12:19:27Z</dcterms:created>
  <dcterms:modified xsi:type="dcterms:W3CDTF">2021-06-13T12:13:09Z</dcterms:modified>
</cp:coreProperties>
</file>