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62" r:id="rId6"/>
    <p:sldId id="263" r:id="rId7"/>
    <p:sldId id="2146847054"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25DC2D-0ECF-4F2C-9787-86311F6EBB48}" v="6" dt="2025-03-01T08:26:57.239"/>
    <p1510:client id="{58EADAC9-4663-966A-9347-96B8128A308A}" v="1" dt="2025-03-01T08:24:24.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laranigithub/CYBER-SECURIT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IN" sz="2000" b="1" dirty="0">
                <a:solidFill>
                  <a:schemeClr val="accent1">
                    <a:lumMod val="75000"/>
                  </a:schemeClr>
                </a:solidFill>
                <a:latin typeface="Arial"/>
                <a:ea typeface="+mn-lt"/>
                <a:cs typeface="+mn-lt"/>
              </a:rPr>
              <a:t>SILARANI BEHERA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a:t>
            </a:r>
            <a:r>
              <a:rPr lang="en-IN" sz="2000" b="1" dirty="0">
                <a:solidFill>
                  <a:schemeClr val="accent1">
                    <a:lumMod val="75000"/>
                  </a:schemeClr>
                </a:solidFill>
                <a:latin typeface="Arial"/>
                <a:ea typeface="+mn-lt"/>
                <a:cs typeface="+mn-lt"/>
              </a:rPr>
              <a:t> SILARANI BEHERA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AJAY BINAY INSTITUTE OF TECHNOLOGY, CUTTACK</a:t>
            </a:r>
          </a:p>
          <a:p>
            <a:r>
              <a:rPr lang="en-US" sz="2000" b="1" dirty="0">
                <a:solidFill>
                  <a:schemeClr val="accent1">
                    <a:lumMod val="75000"/>
                  </a:schemeClr>
                </a:solidFill>
                <a:latin typeface="Arial"/>
                <a:cs typeface="Arial"/>
              </a:rPr>
              <a:t>Department :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DE552EF8-58B5-525D-DDB1-0E542427C014}"/>
              </a:ext>
            </a:extLst>
          </p:cNvPr>
          <p:cNvPicPr>
            <a:picLocks noGrp="1" noChangeAspect="1"/>
          </p:cNvPicPr>
          <p:nvPr>
            <p:ph idx="1"/>
          </p:nvPr>
        </p:nvPicPr>
        <p:blipFill>
          <a:blip r:embed="rId2"/>
          <a:stretch>
            <a:fillRect/>
          </a:stretch>
        </p:blipFill>
        <p:spPr>
          <a:xfrm>
            <a:off x="581192" y="1260382"/>
            <a:ext cx="4038938" cy="3312263"/>
          </a:xfrm>
        </p:spPr>
      </p:pic>
      <p:pic>
        <p:nvPicPr>
          <p:cNvPr id="12" name="Picture 11">
            <a:extLst>
              <a:ext uri="{FF2B5EF4-FFF2-40B4-BE49-F238E27FC236}">
                <a16:creationId xmlns:a16="http://schemas.microsoft.com/office/drawing/2014/main" id="{36EC9043-5592-190D-98E3-6A1F4E637DF4}"/>
              </a:ext>
            </a:extLst>
          </p:cNvPr>
          <p:cNvPicPr>
            <a:picLocks noChangeAspect="1"/>
          </p:cNvPicPr>
          <p:nvPr/>
        </p:nvPicPr>
        <p:blipFill>
          <a:blip r:embed="rId3"/>
          <a:stretch>
            <a:fillRect/>
          </a:stretch>
        </p:blipFill>
        <p:spPr>
          <a:xfrm>
            <a:off x="6096000" y="1719614"/>
            <a:ext cx="5789079" cy="3649492"/>
          </a:xfrm>
          <a:prstGeom prst="rect">
            <a:avLst/>
          </a:prstGeom>
        </p:spPr>
      </p:pic>
      <p:pic>
        <p:nvPicPr>
          <p:cNvPr id="14" name="Picture 13">
            <a:extLst>
              <a:ext uri="{FF2B5EF4-FFF2-40B4-BE49-F238E27FC236}">
                <a16:creationId xmlns:a16="http://schemas.microsoft.com/office/drawing/2014/main" id="{190583A8-B922-DA98-D3E0-C0C39914D6ED}"/>
              </a:ext>
            </a:extLst>
          </p:cNvPr>
          <p:cNvPicPr>
            <a:picLocks noChangeAspect="1"/>
          </p:cNvPicPr>
          <p:nvPr/>
        </p:nvPicPr>
        <p:blipFill>
          <a:blip r:embed="rId4"/>
          <a:stretch>
            <a:fillRect/>
          </a:stretch>
        </p:blipFill>
        <p:spPr>
          <a:xfrm>
            <a:off x="1484670" y="4754896"/>
            <a:ext cx="3980920" cy="192141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dirty="0">
                <a:hlinkClick r:id="rId2"/>
              </a:rPr>
              <a:t>https://github.com/silaranigithub/CYBER-SECURITY-PROJECT</a:t>
            </a:r>
            <a:endParaRPr lang="en-US" dirty="0"/>
          </a:p>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77628"/>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https://github.com/silaranigithub/CYBER-SECURITY-PROJECT</a:t>
            </a:r>
            <a:endParaRPr lang="en-US"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b30265f8-c5e2-4918-b4a1-b977299ca3e2"/>
    <ds:schemaRef ds:uri="fadb41d3-f9cb-40fb-903c-8cacaba95bb5"/>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512</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Problem Statement</vt:lpstr>
      <vt:lpstr>Technology  used</vt:lpstr>
      <vt:lpstr>OUTLINE</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SILARANI BEHERA</cp:lastModifiedBy>
  <cp:revision>176</cp:revision>
  <dcterms:created xsi:type="dcterms:W3CDTF">2021-05-26T16:50:10Z</dcterms:created>
  <dcterms:modified xsi:type="dcterms:W3CDTF">2025-03-01T08:26:57Z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