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2D9"/>
    <a:srgbClr val="41B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7295-368F-41D6-9403-D2C0F6A5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592A1-9763-4999-AF04-E682907D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50C9-06DF-44A4-BB35-4BA2F208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4AB1-A753-49DA-A29D-981B4F45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62E2-2190-40B9-AF09-F80D8391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15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4F9C-C8C9-4AB4-A241-9A31FA8C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8B2F-6B71-4D33-8396-0A03AABA3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C2E8-8297-4EF4-8015-C0FDF084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96A8-F18C-4C84-AA57-5C40F2D0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5F9D-56B4-420F-A9FC-22326C8F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3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94913-E8D5-4370-96F6-DE31A686A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6ADCC-8FDC-4313-B487-6BCA02480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BD01-A9E3-4BDC-8B7D-AF971D8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A0E3F-DBC6-4CD8-B078-FEB6CD0B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B11B-D297-4723-AE0A-B6EDB418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4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98C2-434B-4A7A-A978-0E82DC4D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8D3F-0E50-4CBE-A86D-4BBD8417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6DC3-1282-4332-81AD-088F21EB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3DC5-3522-4961-A9F3-C11CA97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F257-AE57-43E7-9A8C-81A01669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5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2DF-02E1-4FF4-AEBD-1A117AB2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5090-9526-4043-AE0A-4EF344C3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CDD0-0210-4B44-89FF-13489BB0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E5C2-FC71-4757-8BA4-4DF06862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BE56D-1E31-4D82-9A78-2B553DDA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1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FAB9-FB7C-4841-810A-BABE8D58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36BF-1F59-4567-94D5-76753F3F2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7C210-F805-45E5-B36B-9D0BA2A30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86F0A-CC01-4565-9170-C625EF72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3417-1C3A-471B-8608-F2D3352A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4520B-4B58-432C-9522-932B1976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0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60EF-5EDE-45EE-BB03-DA902BEA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938D2-8764-4807-8020-399E0F21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15022-793A-4266-A67F-6CD27B45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170B-A8CD-4535-8312-16D252FC3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F04A7-91B6-46FD-A4B7-94BBBF9AB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0C917-A606-45C6-AD82-5ADC2E23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8CAEF-DC2E-4E7A-A27C-2F35171F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7F410-5E91-43C5-B80F-CE68A05C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43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168D-F05C-4C89-87D8-E479249D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A92C0-C90F-480D-8F30-5882AD33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97F3-52C3-414B-8875-4BD396DC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71AC7-DC19-45E8-836C-757314FD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39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E87C7-FD58-4F95-8097-578D28CB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9CEF1-603D-45FD-8C05-00D131D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8EC2-9B0D-417F-A369-BC9D8564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95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3F32-A88A-4AB7-936E-F2B8CAC0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8AFA-2CB4-4F18-B0B1-AA65C835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A2961-F805-400B-95C6-335E6D19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F6CE-06AA-41CE-BF72-26995675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D8BCC-B194-405A-9280-A2CFCA7B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DA76-173D-42C2-AB21-FEA590E7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98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8670-700F-4ABF-9155-6B910FA5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C45C3-4769-43A5-8440-E94AB389C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A022E-C0D9-47BF-ADA4-7023BA9A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D22D2-FA67-42D0-A96E-3184298D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C844A-487B-4EC5-9945-9D5DC170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0A28-58B8-48E6-A758-05C495D8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4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FAA9E-13F9-4C87-8E1B-622AA1C6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D56C0-7517-4335-A954-8749892D8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FE48-F1AD-4E23-9109-A5F993D00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A091-0514-4079-9977-FF46366625B1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4AC3-B54F-4AB6-834E-DFC929571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3FB7-EC02-414E-8861-332DE7C2B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D8C6-D6AD-485F-B250-866DDC316D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71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F9D21E7-7328-4522-BA7E-56CDDA587044}"/>
              </a:ext>
            </a:extLst>
          </p:cNvPr>
          <p:cNvGrpSpPr/>
          <p:nvPr/>
        </p:nvGrpSpPr>
        <p:grpSpPr>
          <a:xfrm>
            <a:off x="3485220" y="711200"/>
            <a:ext cx="5242573" cy="5099537"/>
            <a:chOff x="3485220" y="711200"/>
            <a:chExt cx="5242573" cy="50995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FC3FE5-4C23-4E34-A6A0-CC935E5CF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220" y="711200"/>
              <a:ext cx="5242573" cy="509953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E7BEE-C2BE-4424-9468-553722D56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78" b="93633" l="4857" r="93819">
                          <a14:foregroundMark x1="44371" y1="41011" x2="44371" y2="41011"/>
                          <a14:foregroundMark x1="47903" y1="35393" x2="47903" y2="35393"/>
                          <a14:foregroundMark x1="49890" y1="33708" x2="49890" y2="33708"/>
                          <a14:foregroundMark x1="51656" y1="42135" x2="51656" y2="42135"/>
                          <a14:foregroundMark x1="51656" y1="42697" x2="51656" y2="42697"/>
                          <a14:foregroundMark x1="61148" y1="41760" x2="61148" y2="41760"/>
                          <a14:foregroundMark x1="53863" y1="40075" x2="53863" y2="40075"/>
                          <a14:foregroundMark x1="48344" y1="39888" x2="48344" y2="39888"/>
                          <a14:foregroundMark x1="43709" y1="39888" x2="43709" y2="39888"/>
                          <a14:foregroundMark x1="38190" y1="39139" x2="38190" y2="39139"/>
                          <a14:foregroundMark x1="60044" y1="72472" x2="60044" y2="72472"/>
                          <a14:foregroundMark x1="49007" y1="74719" x2="49007" y2="74719"/>
                          <a14:foregroundMark x1="43267" y1="73221" x2="43267" y2="73221"/>
                          <a14:foregroundMark x1="39294" y1="71348" x2="39294" y2="71348"/>
                          <a14:foregroundMark x1="37528" y1="71348" x2="37528" y2="71348"/>
                          <a14:foregroundMark x1="16998" y1="60300" x2="16998" y2="60300"/>
                          <a14:foregroundMark x1="11479" y1="48315" x2="11479" y2="48315"/>
                          <a14:foregroundMark x1="17660" y1="20599" x2="17660" y2="20599"/>
                          <a14:foregroundMark x1="59823" y1="8052" x2="59823" y2="8052"/>
                          <a14:foregroundMark x1="49007" y1="36330" x2="49007" y2="36330"/>
                          <a14:foregroundMark x1="11479" y1="87828" x2="11479" y2="87828"/>
                          <a14:foregroundMark x1="15011" y1="79775" x2="15011" y2="79775"/>
                          <a14:foregroundMark x1="8168" y1="78090" x2="8168" y2="78090"/>
                          <a14:foregroundMark x1="7506" y1="78839" x2="7506" y2="78839"/>
                          <a14:foregroundMark x1="5960" y1="82397" x2="5960" y2="82397"/>
                          <a14:foregroundMark x1="5298" y1="86891" x2="5298" y2="86891"/>
                          <a14:foregroundMark x1="5519" y1="93820" x2="5519" y2="93820"/>
                          <a14:foregroundMark x1="47682" y1="38577" x2="47682" y2="38577"/>
                          <a14:foregroundMark x1="48565" y1="44569" x2="48565" y2="44569"/>
                          <a14:foregroundMark x1="50993" y1="50187" x2="50993" y2="50187"/>
                          <a14:foregroundMark x1="25607" y1="84457" x2="25607" y2="84457"/>
                          <a14:foregroundMark x1="49007" y1="45131" x2="49007" y2="45131"/>
                          <a14:foregroundMark x1="45254" y1="87828" x2="45254" y2="87828"/>
                          <a14:foregroundMark x1="56071" y1="84457" x2="56071" y2="84457"/>
                          <a14:foregroundMark x1="85430" y1="80524" x2="85430" y2="80524"/>
                          <a14:foregroundMark x1="50993" y1="42322" x2="50993" y2="42322"/>
                          <a14:foregroundMark x1="82781" y1="79963" x2="82781" y2="79963"/>
                          <a14:foregroundMark x1="83444" y1="85019" x2="83444" y2="85019"/>
                          <a14:foregroundMark x1="83444" y1="87266" x2="83444" y2="87266"/>
                          <a14:foregroundMark x1="87638" y1="93258" x2="87638" y2="93258"/>
                          <a14:foregroundMark x1="93819" y1="86891" x2="93819" y2="86891"/>
                          <a14:foregroundMark x1="72627" y1="25843" x2="72627" y2="25843"/>
                          <a14:foregroundMark x1="76600" y1="25094" x2="76600" y2="25094"/>
                          <a14:foregroundMark x1="73510" y1="25843" x2="73510" y2="25843"/>
                          <a14:foregroundMark x1="40839" y1="15918" x2="40839" y2="15918"/>
                          <a14:foregroundMark x1="48565" y1="18727" x2="48565" y2="18727"/>
                          <a14:foregroundMark x1="40839" y1="14419" x2="40839" y2="14419"/>
                          <a14:foregroundMark x1="49448" y1="20787" x2="49448" y2="20787"/>
                          <a14:foregroundMark x1="71082" y1="13670" x2="71082" y2="136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370" y="881531"/>
              <a:ext cx="1217125" cy="1317523"/>
            </a:xfrm>
            <a:prstGeom prst="rect">
              <a:avLst/>
            </a:prstGeom>
            <a:solidFill>
              <a:srgbClr val="41B5D8"/>
            </a:solidFill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6F6DCA-8CDF-42B3-AE2B-3BF584B6F024}"/>
                </a:ext>
              </a:extLst>
            </p:cNvPr>
            <p:cNvSpPr/>
            <p:nvPr/>
          </p:nvSpPr>
          <p:spPr>
            <a:xfrm>
              <a:off x="6644973" y="969107"/>
              <a:ext cx="436009" cy="429846"/>
            </a:xfrm>
            <a:prstGeom prst="rect">
              <a:avLst/>
            </a:prstGeom>
            <a:solidFill>
              <a:srgbClr val="3E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CA69B9-EE73-41AB-96F4-1F4600CF9028}"/>
                </a:ext>
              </a:extLst>
            </p:cNvPr>
            <p:cNvSpPr/>
            <p:nvPr/>
          </p:nvSpPr>
          <p:spPr>
            <a:xfrm>
              <a:off x="5289365" y="1893309"/>
              <a:ext cx="218005" cy="429846"/>
            </a:xfrm>
            <a:prstGeom prst="rect">
              <a:avLst/>
            </a:prstGeom>
            <a:solidFill>
              <a:srgbClr val="3E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90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FC3FE5-4C23-4E34-A6A0-CC935E5C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20" y="711200"/>
            <a:ext cx="5242573" cy="5099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38E60A-3AA7-455E-B386-9C20C0EE282A}"/>
              </a:ext>
            </a:extLst>
          </p:cNvPr>
          <p:cNvSpPr/>
          <p:nvPr/>
        </p:nvSpPr>
        <p:spPr>
          <a:xfrm>
            <a:off x="5070805" y="5562043"/>
            <a:ext cx="2071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PRIME</a:t>
            </a:r>
          </a:p>
        </p:txBody>
      </p:sp>
    </p:spTree>
    <p:extLst>
      <p:ext uri="{BB962C8B-B14F-4D97-AF65-F5344CB8AC3E}">
        <p14:creationId xmlns:p14="http://schemas.microsoft.com/office/powerpoint/2010/main" val="40696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FC3FE5-4C23-4E34-A6A0-CC935E5C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20" y="711200"/>
            <a:ext cx="5242573" cy="5099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38E60A-3AA7-455E-B386-9C20C0EE282A}"/>
              </a:ext>
            </a:extLst>
          </p:cNvPr>
          <p:cNvSpPr/>
          <p:nvPr/>
        </p:nvSpPr>
        <p:spPr>
          <a:xfrm>
            <a:off x="3937222" y="5538596"/>
            <a:ext cx="4208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DrugPredictor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48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</dc:creator>
  <cp:lastModifiedBy>sergio</cp:lastModifiedBy>
  <cp:revision>4</cp:revision>
  <dcterms:created xsi:type="dcterms:W3CDTF">2024-07-23T14:48:58Z</dcterms:created>
  <dcterms:modified xsi:type="dcterms:W3CDTF">2024-07-23T15:03:40Z</dcterms:modified>
</cp:coreProperties>
</file>