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DD309-30B7-747F-C229-97EFBA23E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D1ECCE-F4F3-8405-71A3-27C757A96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0BB4F-BC0E-9157-175F-FE4047BE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9801D8-0FAF-FA3C-38A2-2F161250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0FD2F5-A4FE-41D0-1360-D37AA242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6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F496D-4AD3-5EB1-0365-E19CFDF9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2E4831-9D5A-5F20-0A60-50CE9A3EC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933F7B-F5EC-65F9-2F33-B43593CC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E3951-4405-44CB-FF79-638C89C8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D8ACFD-E39E-EE9E-43F5-2A098393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64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099E3C-5A43-1BDB-DD5E-623F12801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51A187-6AB0-6D9E-77BC-E76A0EB95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5115A-1835-997C-E2DA-591F3C25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862C45-A679-206A-9603-C881F4C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7BE0FA-832E-0E87-43AC-9F61E884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5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7F349-187A-5587-A2C1-7E9C9BC9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B0507-127D-A9A1-FF7B-278B37EF7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804742-054D-1572-45B5-D45A620A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8445A5-FA0F-F4E0-3DA7-11E22341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0F95B-94AC-8A2C-10D5-B9809D86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74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DB79B-67CC-801C-9E1C-D09812A8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0A7988-4E95-1B43-752B-69CD3965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6C8B4C-EA10-315F-C4B7-107FE226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FC513-DE44-5B6B-FBD5-60ABD93F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F3063-EB49-7D72-53C2-E2F1008D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39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FE7AC-9051-5B20-7DE9-84105C67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5D29A-C301-775B-2264-28F2E5392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B47963-04D3-5BAA-C5B5-CD7695AC2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7B48D2-D7EB-CD39-7A64-F5889EAC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727AE8-796D-9ED4-2F46-C91313A3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EA7D03-DC44-BCC5-790E-0AF916AE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10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67CCA-B24A-F54E-6E95-284759AA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5FF4F9-80BA-2FD6-BB2B-EE75B6AD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2156F7-7BF9-B1EA-CFE1-50FE61575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522247-F225-F948-2F62-AA2BC8AD8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F248CE-0E77-2567-E7E5-1E5B3F684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968CBB-648F-6EAD-805C-1E7E6F72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EB0A35-865C-EB27-7BD7-FB7F19E9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CB17C0-86F9-92F3-3ABF-EBEB5081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2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AA89-314C-B933-5A62-6ECC5F6B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E56258-A6DF-F292-AAF4-C363A36A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46E1EF-B49A-7956-89A0-6DE8E6B1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F1BEEA-D1A1-B725-BA27-E5779387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13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53D624-94AF-EEC0-47FB-D7788C4F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DD7F25-7BEC-EC13-2576-7CE4B6EA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7500A9-8046-FBAB-A8EA-6C152707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31C86-991E-7E0A-A208-E35D087D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AA8980-F6B4-BD2F-8EB8-4B84F846D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2707F4-B0ED-EA70-3025-5E046D99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9266FC-3D58-DA7D-4A4E-AEB4CBE3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545F01-1787-B54D-A22F-429A990D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169C2E-C85B-F598-59A8-A6F1B858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32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EA99F-ACA7-38B1-FC6F-7B97198A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56F610-4D78-EB2F-1459-166B38ECF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E29280-BE40-00C8-A781-52351E90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C0818B-CE57-14A2-A18C-5B8135A9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062C26-C831-A691-E0F9-BDC598C8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4F0FD1-B3AC-AA1D-0AC3-4536D092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91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CCA82B-8ECA-AC82-C477-EDA7A8D8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D0EB88-F9D4-034F-2F8A-0D3ED71D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C875A-C4BB-BAB8-2448-83BDF797A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04700-1742-489F-FDB9-69C2301A1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C7D490-50C2-DEA2-F308-D0DA3C40D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98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0.png"/><Relationship Id="rId18" Type="http://schemas.openxmlformats.org/officeDocument/2006/relationships/image" Target="../media/image2.png"/><Relationship Id="rId3" Type="http://schemas.openxmlformats.org/officeDocument/2006/relationships/image" Target="../media/image13.png"/><Relationship Id="rId21" Type="http://schemas.openxmlformats.org/officeDocument/2006/relationships/image" Target="../media/image27.png"/><Relationship Id="rId7" Type="http://schemas.openxmlformats.org/officeDocument/2006/relationships/image" Target="../media/image16.png"/><Relationship Id="rId12" Type="http://schemas.openxmlformats.org/officeDocument/2006/relationships/image" Target="../media/image5.jpeg"/><Relationship Id="rId17" Type="http://schemas.openxmlformats.org/officeDocument/2006/relationships/image" Target="../media/image24.png"/><Relationship Id="rId2" Type="http://schemas.openxmlformats.org/officeDocument/2006/relationships/image" Target="../media/image12.png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24" Type="http://schemas.openxmlformats.org/officeDocument/2006/relationships/image" Target="../media/image30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23" Type="http://schemas.openxmlformats.org/officeDocument/2006/relationships/image" Target="../media/image29.png"/><Relationship Id="rId10" Type="http://schemas.openxmlformats.org/officeDocument/2006/relationships/image" Target="../media/image18.png"/><Relationship Id="rId19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Marcador de texto 2">
            <a:extLst>
              <a:ext uri="{FF2B5EF4-FFF2-40B4-BE49-F238E27FC236}">
                <a16:creationId xmlns:a16="http://schemas.microsoft.com/office/drawing/2014/main" id="{0C26E50C-1D82-CB83-078C-80276A35BF60}"/>
              </a:ext>
            </a:extLst>
          </p:cNvPr>
          <p:cNvSpPr txBox="1">
            <a:spLocks/>
          </p:cNvSpPr>
          <p:nvPr/>
        </p:nvSpPr>
        <p:spPr>
          <a:xfrm>
            <a:off x="711024" y="337100"/>
            <a:ext cx="10758734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kern="1200" dirty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E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CI/CD – Native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Application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E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84" name="Conector Reto 4">
            <a:extLst>
              <a:ext uri="{FF2B5EF4-FFF2-40B4-BE49-F238E27FC236}">
                <a16:creationId xmlns:a16="http://schemas.microsoft.com/office/drawing/2014/main" id="{228D7A09-7788-5D18-EA8C-CF7D2EEF7C8C}"/>
              </a:ext>
            </a:extLst>
          </p:cNvPr>
          <p:cNvCxnSpPr>
            <a:cxnSpLocks/>
          </p:cNvCxnSpPr>
          <p:nvPr/>
        </p:nvCxnSpPr>
        <p:spPr>
          <a:xfrm>
            <a:off x="2491557" y="4177242"/>
            <a:ext cx="7818853" cy="32180"/>
          </a:xfrm>
          <a:prstGeom prst="line">
            <a:avLst/>
          </a:prstGeom>
          <a:noFill/>
          <a:ln w="6350" cap="flat" cmpd="sng" algn="ctr">
            <a:solidFill>
              <a:srgbClr val="595959"/>
            </a:solidFill>
            <a:prstDash val="dash"/>
            <a:miter lim="800000"/>
          </a:ln>
          <a:effectLst/>
        </p:spPr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6AE78D3B-7821-E026-7148-9085C05469D5}"/>
              </a:ext>
            </a:extLst>
          </p:cNvPr>
          <p:cNvCxnSpPr>
            <a:cxnSpLocks/>
          </p:cNvCxnSpPr>
          <p:nvPr/>
        </p:nvCxnSpPr>
        <p:spPr>
          <a:xfrm flipV="1">
            <a:off x="3248508" y="2302582"/>
            <a:ext cx="50402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89" name="Retângulo 88">
            <a:extLst>
              <a:ext uri="{FF2B5EF4-FFF2-40B4-BE49-F238E27FC236}">
                <a16:creationId xmlns:a16="http://schemas.microsoft.com/office/drawing/2014/main" id="{B69754A9-4926-2D0D-A3E9-A23E31AE3AB7}"/>
              </a:ext>
            </a:extLst>
          </p:cNvPr>
          <p:cNvSpPr/>
          <p:nvPr/>
        </p:nvSpPr>
        <p:spPr>
          <a:xfrm>
            <a:off x="2306870" y="1624423"/>
            <a:ext cx="983556" cy="158083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>
              <a:defRPr/>
            </a:pPr>
            <a:endParaRPr lang="en-US" sz="1000" kern="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</a:endParaRPr>
          </a:p>
        </p:txBody>
      </p:sp>
      <p:pic>
        <p:nvPicPr>
          <p:cNvPr id="90" name="Picture 14" descr="What is GitHub? — Pythia Foundations">
            <a:extLst>
              <a:ext uri="{FF2B5EF4-FFF2-40B4-BE49-F238E27FC236}">
                <a16:creationId xmlns:a16="http://schemas.microsoft.com/office/drawing/2014/main" id="{E0647879-A67B-E1C9-21CC-685552C4A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413" y="1846997"/>
            <a:ext cx="675817" cy="38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tângulo 90">
            <a:extLst>
              <a:ext uri="{FF2B5EF4-FFF2-40B4-BE49-F238E27FC236}">
                <a16:creationId xmlns:a16="http://schemas.microsoft.com/office/drawing/2014/main" id="{FEE14E88-A4FD-2564-F911-32D16A7635B2}"/>
              </a:ext>
            </a:extLst>
          </p:cNvPr>
          <p:cNvSpPr/>
          <p:nvPr/>
        </p:nvSpPr>
        <p:spPr>
          <a:xfrm>
            <a:off x="3767021" y="1660449"/>
            <a:ext cx="983556" cy="14971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>
              <a:defRPr/>
            </a:pPr>
            <a:endParaRPr lang="en-US" sz="1000" kern="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</a:endParaRPr>
          </a:p>
        </p:txBody>
      </p:sp>
      <p:pic>
        <p:nvPicPr>
          <p:cNvPr id="92" name="Picture 4" descr="ICON REQUEST]: Github actions · Issue #1729 · devicons ...">
            <a:extLst>
              <a:ext uri="{FF2B5EF4-FFF2-40B4-BE49-F238E27FC236}">
                <a16:creationId xmlns:a16="http://schemas.microsoft.com/office/drawing/2014/main" id="{20203A51-195F-49E6-3E0A-6A614AF0B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53" y="2566136"/>
            <a:ext cx="539734" cy="5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D5032B76-3A93-B26A-79D8-E82185EE8ECE}"/>
              </a:ext>
            </a:extLst>
          </p:cNvPr>
          <p:cNvCxnSpPr>
            <a:cxnSpLocks/>
          </p:cNvCxnSpPr>
          <p:nvPr/>
        </p:nvCxnSpPr>
        <p:spPr>
          <a:xfrm flipV="1">
            <a:off x="4745935" y="2302490"/>
            <a:ext cx="50402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94" name="Retângulo 93">
            <a:extLst>
              <a:ext uri="{FF2B5EF4-FFF2-40B4-BE49-F238E27FC236}">
                <a16:creationId xmlns:a16="http://schemas.microsoft.com/office/drawing/2014/main" id="{3C998B98-1D0C-C2D9-E21D-EF13A7F7BE77}"/>
              </a:ext>
            </a:extLst>
          </p:cNvPr>
          <p:cNvSpPr/>
          <p:nvPr/>
        </p:nvSpPr>
        <p:spPr>
          <a:xfrm>
            <a:off x="5249244" y="1664645"/>
            <a:ext cx="983556" cy="14971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>
              <a:defRPr/>
            </a:pPr>
            <a:endParaRPr lang="en-US" sz="1000" kern="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8AF4B21B-7B29-2FDA-02C2-202F25B5E3DB}"/>
              </a:ext>
            </a:extLst>
          </p:cNvPr>
          <p:cNvSpPr txBox="1"/>
          <p:nvPr/>
        </p:nvSpPr>
        <p:spPr>
          <a:xfrm>
            <a:off x="5387992" y="1419584"/>
            <a:ext cx="84350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</a:rPr>
              <a:t>LINTERS</a:t>
            </a:r>
          </a:p>
        </p:txBody>
      </p:sp>
      <p:pic>
        <p:nvPicPr>
          <p:cNvPr id="96" name="Picture 6" descr="Owner avatar">
            <a:extLst>
              <a:ext uri="{FF2B5EF4-FFF2-40B4-BE49-F238E27FC236}">
                <a16:creationId xmlns:a16="http://schemas.microsoft.com/office/drawing/2014/main" id="{6AE5FAD1-31CE-94B6-9A27-26BEA34A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12" y="1711749"/>
            <a:ext cx="434065" cy="43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CaixaDeTexto 96">
            <a:extLst>
              <a:ext uri="{FF2B5EF4-FFF2-40B4-BE49-F238E27FC236}">
                <a16:creationId xmlns:a16="http://schemas.microsoft.com/office/drawing/2014/main" id="{29087DBD-FBB0-E31B-A920-5A9FAA198A1F}"/>
              </a:ext>
            </a:extLst>
          </p:cNvPr>
          <p:cNvSpPr txBox="1"/>
          <p:nvPr/>
        </p:nvSpPr>
        <p:spPr>
          <a:xfrm>
            <a:off x="5347657" y="2088339"/>
            <a:ext cx="880369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</a:rPr>
              <a:t>Swift Lint</a:t>
            </a:r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EB1825F3-6A52-4C68-44BB-C77534D6B2B9}"/>
              </a:ext>
            </a:extLst>
          </p:cNvPr>
          <p:cNvCxnSpPr>
            <a:cxnSpLocks/>
          </p:cNvCxnSpPr>
          <p:nvPr/>
        </p:nvCxnSpPr>
        <p:spPr>
          <a:xfrm flipV="1">
            <a:off x="6232800" y="2302490"/>
            <a:ext cx="50402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Retângulo 98">
            <a:extLst>
              <a:ext uri="{FF2B5EF4-FFF2-40B4-BE49-F238E27FC236}">
                <a16:creationId xmlns:a16="http://schemas.microsoft.com/office/drawing/2014/main" id="{1DB44131-4EC8-3325-34C5-080FF7CC5925}"/>
              </a:ext>
            </a:extLst>
          </p:cNvPr>
          <p:cNvSpPr/>
          <p:nvPr/>
        </p:nvSpPr>
        <p:spPr>
          <a:xfrm>
            <a:off x="6741410" y="2006717"/>
            <a:ext cx="1037625" cy="55735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>
              <a:defRPr/>
            </a:pPr>
            <a:endParaRPr lang="en-US" sz="1000" kern="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</a:endParaRPr>
          </a:p>
        </p:txBody>
      </p:sp>
      <p:pic>
        <p:nvPicPr>
          <p:cNvPr id="100" name="Imagem 99" descr="Logotipo&#10;&#10;Descrição gerada automaticamente">
            <a:extLst>
              <a:ext uri="{FF2B5EF4-FFF2-40B4-BE49-F238E27FC236}">
                <a16:creationId xmlns:a16="http://schemas.microsoft.com/office/drawing/2014/main" id="{30856F78-3819-67A9-1924-21AAD2B20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442" y="2185411"/>
            <a:ext cx="1008645" cy="201897"/>
          </a:xfrm>
          <a:prstGeom prst="rect">
            <a:avLst/>
          </a:prstGeom>
        </p:spPr>
      </p:pic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E99BEB6F-1FA9-D5D4-329B-FAE2FCD998A5}"/>
              </a:ext>
            </a:extLst>
          </p:cNvPr>
          <p:cNvSpPr txBox="1"/>
          <p:nvPr/>
        </p:nvSpPr>
        <p:spPr>
          <a:xfrm>
            <a:off x="6652883" y="1401541"/>
            <a:ext cx="12960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</a:rPr>
              <a:t>TEST COVERAGE/ CODE ANALYZER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AC0AF019-1946-1B9A-137B-94FDA6D4CB97}"/>
              </a:ext>
            </a:extLst>
          </p:cNvPr>
          <p:cNvSpPr/>
          <p:nvPr/>
        </p:nvSpPr>
        <p:spPr>
          <a:xfrm>
            <a:off x="8266717" y="2006717"/>
            <a:ext cx="1037625" cy="55735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>
              <a:defRPr/>
            </a:pPr>
            <a:endParaRPr lang="en-US" sz="1000" kern="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</a:endParaRPr>
          </a:p>
        </p:txBody>
      </p: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BC46D17F-B176-B06C-AD14-3EB160EAEE06}"/>
              </a:ext>
            </a:extLst>
          </p:cNvPr>
          <p:cNvCxnSpPr>
            <a:cxnSpLocks/>
          </p:cNvCxnSpPr>
          <p:nvPr/>
        </p:nvCxnSpPr>
        <p:spPr>
          <a:xfrm flipV="1">
            <a:off x="7772040" y="2302490"/>
            <a:ext cx="50402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37E4890-B148-5404-146D-B212AA0F00AB}"/>
              </a:ext>
            </a:extLst>
          </p:cNvPr>
          <p:cNvSpPr txBox="1"/>
          <p:nvPr/>
        </p:nvSpPr>
        <p:spPr>
          <a:xfrm>
            <a:off x="8161781" y="1767814"/>
            <a:ext cx="124749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</a:rPr>
              <a:t>SAST</a:t>
            </a:r>
          </a:p>
        </p:txBody>
      </p:sp>
      <p:pic>
        <p:nvPicPr>
          <p:cNvPr id="105" name="Picture 22" descr="Checkmarx - Nova 8">
            <a:extLst>
              <a:ext uri="{FF2B5EF4-FFF2-40B4-BE49-F238E27FC236}">
                <a16:creationId xmlns:a16="http://schemas.microsoft.com/office/drawing/2014/main" id="{29CE92FD-1576-4C5F-E33C-8F00C8C91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97" y="2154965"/>
            <a:ext cx="927386" cy="28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tângulo 105">
            <a:extLst>
              <a:ext uri="{FF2B5EF4-FFF2-40B4-BE49-F238E27FC236}">
                <a16:creationId xmlns:a16="http://schemas.microsoft.com/office/drawing/2014/main" id="{2AE552A7-3F66-3D9D-977F-ED4A17644C29}"/>
              </a:ext>
            </a:extLst>
          </p:cNvPr>
          <p:cNvSpPr/>
          <p:nvPr/>
        </p:nvSpPr>
        <p:spPr>
          <a:xfrm>
            <a:off x="9792024" y="1991477"/>
            <a:ext cx="1037625" cy="55735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>
              <a:defRPr/>
            </a:pPr>
            <a:endParaRPr lang="en-US" sz="1000" kern="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</a:endParaRPr>
          </a:p>
        </p:txBody>
      </p: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B5D8FBF9-7861-A54E-18CD-3C28693C3C11}"/>
              </a:ext>
            </a:extLst>
          </p:cNvPr>
          <p:cNvCxnSpPr>
            <a:cxnSpLocks/>
          </p:cNvCxnSpPr>
          <p:nvPr/>
        </p:nvCxnSpPr>
        <p:spPr>
          <a:xfrm flipV="1">
            <a:off x="9301677" y="2261246"/>
            <a:ext cx="50402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5B1CDD14-ADDC-416D-3DB4-B2AD8A39CEB4}"/>
              </a:ext>
            </a:extLst>
          </p:cNvPr>
          <p:cNvSpPr txBox="1"/>
          <p:nvPr/>
        </p:nvSpPr>
        <p:spPr>
          <a:xfrm>
            <a:off x="9703596" y="1561793"/>
            <a:ext cx="124749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</a:rPr>
              <a:t>DEPENDENCY CHECK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0A998B9-98C3-273F-88C2-40AC9529432F}"/>
              </a:ext>
            </a:extLst>
          </p:cNvPr>
          <p:cNvSpPr txBox="1"/>
          <p:nvPr/>
        </p:nvSpPr>
        <p:spPr>
          <a:xfrm>
            <a:off x="6069272" y="3932423"/>
            <a:ext cx="341952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200" b="1" dirty="0" err="1">
                <a:solidFill>
                  <a:srgbClr val="59595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All</a:t>
            </a:r>
            <a:r>
              <a:rPr lang="pt-BR" sz="1200" b="1" dirty="0">
                <a:solidFill>
                  <a:srgbClr val="59595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 Steps are </a:t>
            </a:r>
            <a:r>
              <a:rPr lang="pt-BR" sz="1200" b="1" dirty="0" err="1">
                <a:solidFill>
                  <a:srgbClr val="59595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required</a:t>
            </a:r>
            <a:r>
              <a:rPr lang="pt-BR" sz="1200" b="1" dirty="0">
                <a:solidFill>
                  <a:srgbClr val="59595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9595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to</a:t>
            </a:r>
            <a:r>
              <a:rPr lang="pt-BR" sz="1200" b="1" dirty="0">
                <a:solidFill>
                  <a:srgbClr val="59595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9595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finish</a:t>
            </a:r>
            <a:r>
              <a:rPr lang="pt-BR" sz="1200" b="1" dirty="0">
                <a:solidFill>
                  <a:srgbClr val="59595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9595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with</a:t>
            </a:r>
            <a:r>
              <a:rPr lang="pt-BR" sz="1200" b="1" dirty="0">
                <a:solidFill>
                  <a:srgbClr val="59595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9595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success</a:t>
            </a:r>
            <a:endParaRPr lang="pt-BR" sz="1200" b="1" dirty="0">
              <a:solidFill>
                <a:srgbClr val="595959">
                  <a:lumMod val="60000"/>
                  <a:lumOff val="40000"/>
                </a:srgbClr>
              </a:solidFill>
              <a:latin typeface="Arial" panose="020B0604020202020204" pitchFamily="34" charset="0"/>
            </a:endParaRPr>
          </a:p>
        </p:txBody>
      </p:sp>
      <p:pic>
        <p:nvPicPr>
          <p:cNvPr id="111" name="Imagem 110" descr="Texto&#10;&#10;Descrição gerada automaticamente com confiança baixa">
            <a:extLst>
              <a:ext uri="{FF2B5EF4-FFF2-40B4-BE49-F238E27FC236}">
                <a16:creationId xmlns:a16="http://schemas.microsoft.com/office/drawing/2014/main" id="{F0FF06E4-1B43-6F3D-26F2-D18B2462A1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821" y="2121177"/>
            <a:ext cx="983084" cy="315381"/>
          </a:xfrm>
          <a:prstGeom prst="rect">
            <a:avLst/>
          </a:prstGeom>
        </p:spPr>
      </p:pic>
      <p:sp>
        <p:nvSpPr>
          <p:cNvPr id="112" name="Oval 94">
            <a:extLst>
              <a:ext uri="{FF2B5EF4-FFF2-40B4-BE49-F238E27FC236}">
                <a16:creationId xmlns:a16="http://schemas.microsoft.com/office/drawing/2014/main" id="{4AFF89FD-A49D-DD11-D7EC-3C859F47F62B}"/>
              </a:ext>
            </a:extLst>
          </p:cNvPr>
          <p:cNvSpPr/>
          <p:nvPr/>
        </p:nvSpPr>
        <p:spPr>
          <a:xfrm>
            <a:off x="215964" y="2296832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B71DB545-6D9A-AB21-6B20-3D4DB1347FD3}"/>
              </a:ext>
            </a:extLst>
          </p:cNvPr>
          <p:cNvSpPr txBox="1"/>
          <p:nvPr/>
        </p:nvSpPr>
        <p:spPr>
          <a:xfrm>
            <a:off x="457010" y="2296832"/>
            <a:ext cx="1494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</a:rPr>
              <a:t>Validate Lint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2C7E97ED-CBBC-1C50-2B71-BB4FA8CC55C8}"/>
              </a:ext>
            </a:extLst>
          </p:cNvPr>
          <p:cNvSpPr txBox="1"/>
          <p:nvPr/>
        </p:nvSpPr>
        <p:spPr>
          <a:xfrm>
            <a:off x="3989020" y="1434170"/>
            <a:ext cx="65434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115" name="Oval 97">
            <a:extLst>
              <a:ext uri="{FF2B5EF4-FFF2-40B4-BE49-F238E27FC236}">
                <a16:creationId xmlns:a16="http://schemas.microsoft.com/office/drawing/2014/main" id="{39A154EE-E761-8E41-1323-177FB45007BB}"/>
              </a:ext>
            </a:extLst>
          </p:cNvPr>
          <p:cNvSpPr/>
          <p:nvPr/>
        </p:nvSpPr>
        <p:spPr>
          <a:xfrm>
            <a:off x="4853716" y="1994603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6" name="Oval 98">
            <a:extLst>
              <a:ext uri="{FF2B5EF4-FFF2-40B4-BE49-F238E27FC236}">
                <a16:creationId xmlns:a16="http://schemas.microsoft.com/office/drawing/2014/main" id="{CD14E713-A7F3-FF35-A5BF-50202649D766}"/>
              </a:ext>
            </a:extLst>
          </p:cNvPr>
          <p:cNvSpPr/>
          <p:nvPr/>
        </p:nvSpPr>
        <p:spPr>
          <a:xfrm>
            <a:off x="215964" y="2653008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1229E1A3-8C63-43EF-F0BA-67478CB75B44}"/>
              </a:ext>
            </a:extLst>
          </p:cNvPr>
          <p:cNvSpPr txBox="1"/>
          <p:nvPr/>
        </p:nvSpPr>
        <p:spPr>
          <a:xfrm>
            <a:off x="467964" y="2664887"/>
            <a:ext cx="1563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</a:rPr>
              <a:t>Validate Tests</a:t>
            </a:r>
          </a:p>
        </p:txBody>
      </p:sp>
      <p:sp>
        <p:nvSpPr>
          <p:cNvPr id="118" name="Oval 100">
            <a:extLst>
              <a:ext uri="{FF2B5EF4-FFF2-40B4-BE49-F238E27FC236}">
                <a16:creationId xmlns:a16="http://schemas.microsoft.com/office/drawing/2014/main" id="{F550F1ED-EDA9-47DC-62D3-27657B488DCC}"/>
              </a:ext>
            </a:extLst>
          </p:cNvPr>
          <p:cNvSpPr/>
          <p:nvPr/>
        </p:nvSpPr>
        <p:spPr>
          <a:xfrm>
            <a:off x="6314392" y="1993261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9" name="Oval 101">
            <a:extLst>
              <a:ext uri="{FF2B5EF4-FFF2-40B4-BE49-F238E27FC236}">
                <a16:creationId xmlns:a16="http://schemas.microsoft.com/office/drawing/2014/main" id="{161C9F7C-5184-389C-A82A-880C41A08D01}"/>
              </a:ext>
            </a:extLst>
          </p:cNvPr>
          <p:cNvSpPr/>
          <p:nvPr/>
        </p:nvSpPr>
        <p:spPr>
          <a:xfrm>
            <a:off x="215964" y="3007857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7ADD0E42-B2FE-3276-9C54-491153BA5166}"/>
              </a:ext>
            </a:extLst>
          </p:cNvPr>
          <p:cNvSpPr txBox="1"/>
          <p:nvPr/>
        </p:nvSpPr>
        <p:spPr>
          <a:xfrm>
            <a:off x="467964" y="3007329"/>
            <a:ext cx="1563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</a:rPr>
              <a:t>Validate Security</a:t>
            </a:r>
          </a:p>
        </p:txBody>
      </p:sp>
      <p:sp>
        <p:nvSpPr>
          <p:cNvPr id="121" name="Oval 103">
            <a:extLst>
              <a:ext uri="{FF2B5EF4-FFF2-40B4-BE49-F238E27FC236}">
                <a16:creationId xmlns:a16="http://schemas.microsoft.com/office/drawing/2014/main" id="{0AEC5542-5A44-67EA-C5C9-131CE051D68C}"/>
              </a:ext>
            </a:extLst>
          </p:cNvPr>
          <p:cNvSpPr/>
          <p:nvPr/>
        </p:nvSpPr>
        <p:spPr>
          <a:xfrm>
            <a:off x="7863476" y="1996303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2" name="Oval 104">
            <a:extLst>
              <a:ext uri="{FF2B5EF4-FFF2-40B4-BE49-F238E27FC236}">
                <a16:creationId xmlns:a16="http://schemas.microsoft.com/office/drawing/2014/main" id="{8BA522EB-DA85-BC53-F4C7-99AF978079E2}"/>
              </a:ext>
            </a:extLst>
          </p:cNvPr>
          <p:cNvSpPr/>
          <p:nvPr/>
        </p:nvSpPr>
        <p:spPr>
          <a:xfrm>
            <a:off x="218560" y="3362296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76DB0869-23A9-8971-94CE-4DE87E431654}"/>
              </a:ext>
            </a:extLst>
          </p:cNvPr>
          <p:cNvSpPr txBox="1"/>
          <p:nvPr/>
        </p:nvSpPr>
        <p:spPr>
          <a:xfrm>
            <a:off x="457010" y="3364674"/>
            <a:ext cx="157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</a:rPr>
              <a:t>Validate Dependencies</a:t>
            </a:r>
          </a:p>
        </p:txBody>
      </p:sp>
      <p:sp>
        <p:nvSpPr>
          <p:cNvPr id="124" name="Oval 106">
            <a:extLst>
              <a:ext uri="{FF2B5EF4-FFF2-40B4-BE49-F238E27FC236}">
                <a16:creationId xmlns:a16="http://schemas.microsoft.com/office/drawing/2014/main" id="{41D7D64C-6B0C-BBDF-160E-1648C93E0F38}"/>
              </a:ext>
            </a:extLst>
          </p:cNvPr>
          <p:cNvSpPr/>
          <p:nvPr/>
        </p:nvSpPr>
        <p:spPr>
          <a:xfrm>
            <a:off x="9377621" y="1967722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5" name="Oval 107">
            <a:extLst>
              <a:ext uri="{FF2B5EF4-FFF2-40B4-BE49-F238E27FC236}">
                <a16:creationId xmlns:a16="http://schemas.microsoft.com/office/drawing/2014/main" id="{57C1EA54-44F4-60E2-723A-F37EBBC35BF4}"/>
              </a:ext>
            </a:extLst>
          </p:cNvPr>
          <p:cNvSpPr/>
          <p:nvPr/>
        </p:nvSpPr>
        <p:spPr>
          <a:xfrm>
            <a:off x="218560" y="3718664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CA772E6-67FC-C51F-3651-B80CC1B2DE7A}"/>
              </a:ext>
            </a:extLst>
          </p:cNvPr>
          <p:cNvSpPr txBox="1"/>
          <p:nvPr/>
        </p:nvSpPr>
        <p:spPr>
          <a:xfrm>
            <a:off x="467964" y="3726825"/>
            <a:ext cx="979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</a:rPr>
              <a:t>Publish</a:t>
            </a:r>
          </a:p>
        </p:txBody>
      </p:sp>
      <p:sp>
        <p:nvSpPr>
          <p:cNvPr id="127" name="Oval 109">
            <a:extLst>
              <a:ext uri="{FF2B5EF4-FFF2-40B4-BE49-F238E27FC236}">
                <a16:creationId xmlns:a16="http://schemas.microsoft.com/office/drawing/2014/main" id="{5CAABE74-33CA-A2F3-C1B4-EE52EB4408D3}"/>
              </a:ext>
            </a:extLst>
          </p:cNvPr>
          <p:cNvSpPr/>
          <p:nvPr/>
        </p:nvSpPr>
        <p:spPr>
          <a:xfrm>
            <a:off x="10931305" y="1973501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8" name="Oval 110">
            <a:extLst>
              <a:ext uri="{FF2B5EF4-FFF2-40B4-BE49-F238E27FC236}">
                <a16:creationId xmlns:a16="http://schemas.microsoft.com/office/drawing/2014/main" id="{892A4C63-8A7F-A430-DFE5-7D27ADACE5F3}"/>
              </a:ext>
            </a:extLst>
          </p:cNvPr>
          <p:cNvSpPr/>
          <p:nvPr/>
        </p:nvSpPr>
        <p:spPr>
          <a:xfrm>
            <a:off x="215964" y="4079109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1F59E781-64C8-1B24-707A-7B77A23D9D24}"/>
              </a:ext>
            </a:extLst>
          </p:cNvPr>
          <p:cNvSpPr txBox="1"/>
          <p:nvPr/>
        </p:nvSpPr>
        <p:spPr>
          <a:xfrm>
            <a:off x="467964" y="4079109"/>
            <a:ext cx="979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</a:rPr>
              <a:t>Proxy</a:t>
            </a:r>
          </a:p>
        </p:txBody>
      </p:sp>
      <p:pic>
        <p:nvPicPr>
          <p:cNvPr id="132" name="Picture 12">
            <a:extLst>
              <a:ext uri="{FF2B5EF4-FFF2-40B4-BE49-F238E27FC236}">
                <a16:creationId xmlns:a16="http://schemas.microsoft.com/office/drawing/2014/main" id="{F548E852-7A8E-F2D1-B07D-22AD09B6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128" y="1742531"/>
            <a:ext cx="447342" cy="44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22615F7E-98DE-A8A9-AE79-C43B573349D3}"/>
              </a:ext>
            </a:extLst>
          </p:cNvPr>
          <p:cNvSpPr txBox="1"/>
          <p:nvPr/>
        </p:nvSpPr>
        <p:spPr>
          <a:xfrm>
            <a:off x="4012661" y="2121177"/>
            <a:ext cx="541943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</a:rPr>
              <a:t>Tuist</a:t>
            </a:r>
            <a:endParaRPr lang="pt-BR" sz="12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134" name="Picture 14">
            <a:extLst>
              <a:ext uri="{FF2B5EF4-FFF2-40B4-BE49-F238E27FC236}">
                <a16:creationId xmlns:a16="http://schemas.microsoft.com/office/drawing/2014/main" id="{59BAD9B4-7CE2-ED67-396E-AAB18BC54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587" y="2453618"/>
            <a:ext cx="646118" cy="16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Imagem 134">
            <a:extLst>
              <a:ext uri="{FF2B5EF4-FFF2-40B4-BE49-F238E27FC236}">
                <a16:creationId xmlns:a16="http://schemas.microsoft.com/office/drawing/2014/main" id="{019487B0-20C4-0D87-599E-81568B7EEC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75" y="2648255"/>
            <a:ext cx="322879" cy="322879"/>
          </a:xfrm>
          <a:prstGeom prst="rect">
            <a:avLst/>
          </a:prstGeom>
        </p:spPr>
      </p:pic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9FA27B83-BB03-81F2-BEEB-E421DE27DBF6}"/>
              </a:ext>
            </a:extLst>
          </p:cNvPr>
          <p:cNvSpPr txBox="1"/>
          <p:nvPr/>
        </p:nvSpPr>
        <p:spPr>
          <a:xfrm>
            <a:off x="3948304" y="2922124"/>
            <a:ext cx="671979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</a:rPr>
              <a:t>Gradle</a:t>
            </a:r>
            <a:endParaRPr lang="pt-BR" sz="12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</a:endParaRPr>
          </a:p>
        </p:txBody>
      </p:sp>
      <p:cxnSp>
        <p:nvCxnSpPr>
          <p:cNvPr id="141" name="Conector Reto 123">
            <a:extLst>
              <a:ext uri="{FF2B5EF4-FFF2-40B4-BE49-F238E27FC236}">
                <a16:creationId xmlns:a16="http://schemas.microsoft.com/office/drawing/2014/main" id="{BD5E9C97-2A46-BF4B-F962-0D507CEC02AE}"/>
              </a:ext>
            </a:extLst>
          </p:cNvPr>
          <p:cNvCxnSpPr>
            <a:cxnSpLocks/>
          </p:cNvCxnSpPr>
          <p:nvPr/>
        </p:nvCxnSpPr>
        <p:spPr>
          <a:xfrm>
            <a:off x="2158651" y="1212347"/>
            <a:ext cx="0" cy="4744742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</p:cxnSp>
      <p:pic>
        <p:nvPicPr>
          <p:cNvPr id="142" name="Picture 8" descr="Owner avatar">
            <a:extLst>
              <a:ext uri="{FF2B5EF4-FFF2-40B4-BE49-F238E27FC236}">
                <a16:creationId xmlns:a16="http://schemas.microsoft.com/office/drawing/2014/main" id="{BB27D4D7-B305-94E3-7BB0-0FB61992A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230" y="2448885"/>
            <a:ext cx="459118" cy="4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6AE6B54B-5F94-45DC-4E08-841C163AE0DE}"/>
              </a:ext>
            </a:extLst>
          </p:cNvPr>
          <p:cNvSpPr txBox="1"/>
          <p:nvPr/>
        </p:nvSpPr>
        <p:spPr>
          <a:xfrm>
            <a:off x="5444426" y="2820437"/>
            <a:ext cx="652743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</a:rPr>
              <a:t>Detekt</a:t>
            </a:r>
            <a:endParaRPr lang="pt-BR" sz="12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6716BB3B-23E4-A9B3-5E5A-294F1BC98922}"/>
              </a:ext>
            </a:extLst>
          </p:cNvPr>
          <p:cNvSpPr txBox="1"/>
          <p:nvPr/>
        </p:nvSpPr>
        <p:spPr>
          <a:xfrm>
            <a:off x="2281366" y="1132413"/>
            <a:ext cx="147829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</a:rPr>
              <a:t>ODS - Features</a:t>
            </a:r>
          </a:p>
        </p:txBody>
      </p:sp>
      <p:cxnSp>
        <p:nvCxnSpPr>
          <p:cNvPr id="160" name="Conector Angulado 144">
            <a:extLst>
              <a:ext uri="{FF2B5EF4-FFF2-40B4-BE49-F238E27FC236}">
                <a16:creationId xmlns:a16="http://schemas.microsoft.com/office/drawing/2014/main" id="{E4BBBF30-2B63-8239-2411-165F6E34DF6F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10829649" y="2270155"/>
            <a:ext cx="465629" cy="722412"/>
          </a:xfrm>
          <a:prstGeom prst="bentConnector2">
            <a:avLst/>
          </a:prstGeom>
          <a:noFill/>
          <a:ln w="38100" cap="flat" cmpd="sng" algn="ctr">
            <a:solidFill>
              <a:srgbClr val="7F7F7F"/>
            </a:solidFill>
            <a:prstDash val="solid"/>
            <a:miter lim="800000"/>
            <a:headEnd type="none"/>
            <a:tailEnd type="triangle"/>
          </a:ln>
          <a:effectLst/>
        </p:spPr>
      </p:cxnSp>
      <p:pic>
        <p:nvPicPr>
          <p:cNvPr id="161" name="Picture 2">
            <a:extLst>
              <a:ext uri="{FF2B5EF4-FFF2-40B4-BE49-F238E27FC236}">
                <a16:creationId xmlns:a16="http://schemas.microsoft.com/office/drawing/2014/main" id="{C9B6CE9D-2FA8-AC49-894A-9C19BC7D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743" y="3321324"/>
            <a:ext cx="511067" cy="49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34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C43960D-7ADB-E9CE-8586-13FB9FC8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24" y="337100"/>
            <a:ext cx="10758733" cy="836992"/>
          </a:xfrm>
        </p:spPr>
        <p:txBody>
          <a:bodyPr/>
          <a:lstStyle/>
          <a:p>
            <a:r>
              <a:rPr lang="en-US" dirty="0"/>
              <a:t>ALM</a:t>
            </a:r>
          </a:p>
        </p:txBody>
      </p:sp>
      <p:sp>
        <p:nvSpPr>
          <p:cNvPr id="5" name="Retângulo Arredondado 39">
            <a:extLst>
              <a:ext uri="{FF2B5EF4-FFF2-40B4-BE49-F238E27FC236}">
                <a16:creationId xmlns:a16="http://schemas.microsoft.com/office/drawing/2014/main" id="{A7581D81-0216-70B6-8908-FB988E7239DE}"/>
              </a:ext>
            </a:extLst>
          </p:cNvPr>
          <p:cNvSpPr/>
          <p:nvPr/>
        </p:nvSpPr>
        <p:spPr>
          <a:xfrm>
            <a:off x="270526" y="1815455"/>
            <a:ext cx="980616" cy="185197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ODS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E83E779-04DE-72F4-A7CB-D0BBBF2E4B80}"/>
              </a:ext>
            </a:extLst>
          </p:cNvPr>
          <p:cNvSpPr/>
          <p:nvPr/>
        </p:nvSpPr>
        <p:spPr>
          <a:xfrm>
            <a:off x="1460761" y="1816109"/>
            <a:ext cx="1258752" cy="4003572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F80EF8-1898-6D11-4F2E-10C863A96EE2}"/>
              </a:ext>
            </a:extLst>
          </p:cNvPr>
          <p:cNvSpPr/>
          <p:nvPr/>
        </p:nvSpPr>
        <p:spPr>
          <a:xfrm>
            <a:off x="1460761" y="1226664"/>
            <a:ext cx="1258752" cy="497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Plan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B592AF-C077-FB08-4290-BF530DDD4161}"/>
              </a:ext>
            </a:extLst>
          </p:cNvPr>
          <p:cNvSpPr/>
          <p:nvPr/>
        </p:nvSpPr>
        <p:spPr>
          <a:xfrm>
            <a:off x="2778815" y="1226664"/>
            <a:ext cx="1258752" cy="497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F439C3C-ACA4-B6E3-3D66-CCCBC100C6A0}"/>
              </a:ext>
            </a:extLst>
          </p:cNvPr>
          <p:cNvSpPr/>
          <p:nvPr/>
        </p:nvSpPr>
        <p:spPr>
          <a:xfrm>
            <a:off x="4096869" y="1223000"/>
            <a:ext cx="1258752" cy="497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3F343E6-CC47-AAD3-57B4-47C40AD40AF1}"/>
              </a:ext>
            </a:extLst>
          </p:cNvPr>
          <p:cNvSpPr/>
          <p:nvPr/>
        </p:nvSpPr>
        <p:spPr>
          <a:xfrm>
            <a:off x="5414923" y="1221251"/>
            <a:ext cx="1258752" cy="4970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Test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2D48FAB-9C7D-61BA-D6B0-1EC95A7F51FB}"/>
              </a:ext>
            </a:extLst>
          </p:cNvPr>
          <p:cNvSpPr/>
          <p:nvPr/>
        </p:nvSpPr>
        <p:spPr>
          <a:xfrm>
            <a:off x="6732977" y="1228954"/>
            <a:ext cx="1258752" cy="4970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Release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E26C3E-C883-2833-F5E1-80C0403E1506}"/>
              </a:ext>
            </a:extLst>
          </p:cNvPr>
          <p:cNvSpPr/>
          <p:nvPr/>
        </p:nvSpPr>
        <p:spPr>
          <a:xfrm>
            <a:off x="8051031" y="1227460"/>
            <a:ext cx="1258752" cy="4970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/>
              <a:t>Deploy</a:t>
            </a:r>
            <a:endParaRPr lang="pt-BR" sz="1600" b="1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777972D-62D5-28A4-C043-8CE7FB082CB9}"/>
              </a:ext>
            </a:extLst>
          </p:cNvPr>
          <p:cNvSpPr/>
          <p:nvPr/>
        </p:nvSpPr>
        <p:spPr>
          <a:xfrm>
            <a:off x="9369085" y="1233267"/>
            <a:ext cx="1258752" cy="4970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/>
              <a:t>Operate</a:t>
            </a:r>
            <a:endParaRPr lang="pt-BR" sz="16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5FDD945-BF7F-DECC-5C4E-A1D37578A40E}"/>
              </a:ext>
            </a:extLst>
          </p:cNvPr>
          <p:cNvSpPr/>
          <p:nvPr/>
        </p:nvSpPr>
        <p:spPr>
          <a:xfrm>
            <a:off x="10687142" y="1227460"/>
            <a:ext cx="1258752" cy="4970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Monitor</a:t>
            </a:r>
          </a:p>
        </p:txBody>
      </p:sp>
      <p:sp>
        <p:nvSpPr>
          <p:cNvPr id="15" name="Retângulo Arredondado 1029">
            <a:extLst>
              <a:ext uri="{FF2B5EF4-FFF2-40B4-BE49-F238E27FC236}">
                <a16:creationId xmlns:a16="http://schemas.microsoft.com/office/drawing/2014/main" id="{BEAD0193-EC0D-9981-0AA1-17A14A73B58E}"/>
              </a:ext>
            </a:extLst>
          </p:cNvPr>
          <p:cNvSpPr/>
          <p:nvPr/>
        </p:nvSpPr>
        <p:spPr>
          <a:xfrm>
            <a:off x="266524" y="3941464"/>
            <a:ext cx="980616" cy="18519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MBB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569CD-739C-5B5B-1764-C9E3A8C81D89}"/>
              </a:ext>
            </a:extLst>
          </p:cNvPr>
          <p:cNvSpPr/>
          <p:nvPr/>
        </p:nvSpPr>
        <p:spPr>
          <a:xfrm>
            <a:off x="2779345" y="1816109"/>
            <a:ext cx="1258752" cy="4003572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F787DFE-1155-04E8-70B3-91AE402351E5}"/>
              </a:ext>
            </a:extLst>
          </p:cNvPr>
          <p:cNvSpPr/>
          <p:nvPr/>
        </p:nvSpPr>
        <p:spPr>
          <a:xfrm>
            <a:off x="4096869" y="1816109"/>
            <a:ext cx="1258752" cy="4003572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457ABFA-6BC5-F3F7-159A-A97502380B01}"/>
              </a:ext>
            </a:extLst>
          </p:cNvPr>
          <p:cNvSpPr/>
          <p:nvPr/>
        </p:nvSpPr>
        <p:spPr>
          <a:xfrm>
            <a:off x="5414923" y="1816109"/>
            <a:ext cx="1258752" cy="400357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A48AAA-B757-80A8-B168-EBAAC733CC08}"/>
              </a:ext>
            </a:extLst>
          </p:cNvPr>
          <p:cNvSpPr/>
          <p:nvPr/>
        </p:nvSpPr>
        <p:spPr>
          <a:xfrm>
            <a:off x="6732977" y="1816109"/>
            <a:ext cx="1258752" cy="40035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85CBA5A-A15C-3A17-5D88-A55484849142}"/>
              </a:ext>
            </a:extLst>
          </p:cNvPr>
          <p:cNvSpPr/>
          <p:nvPr/>
        </p:nvSpPr>
        <p:spPr>
          <a:xfrm>
            <a:off x="8052919" y="1816109"/>
            <a:ext cx="1258752" cy="40035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65B5014-E6F9-7764-A689-328065F9E163}"/>
              </a:ext>
            </a:extLst>
          </p:cNvPr>
          <p:cNvSpPr/>
          <p:nvPr/>
        </p:nvSpPr>
        <p:spPr>
          <a:xfrm>
            <a:off x="9369085" y="1815150"/>
            <a:ext cx="1258752" cy="40035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1CEAECC-F4D7-9A41-9D40-6FFA99756832}"/>
              </a:ext>
            </a:extLst>
          </p:cNvPr>
          <p:cNvSpPr/>
          <p:nvPr/>
        </p:nvSpPr>
        <p:spPr>
          <a:xfrm>
            <a:off x="10685251" y="1815150"/>
            <a:ext cx="1258752" cy="40035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3" name="Conector Reto 42">
            <a:extLst>
              <a:ext uri="{FF2B5EF4-FFF2-40B4-BE49-F238E27FC236}">
                <a16:creationId xmlns:a16="http://schemas.microsoft.com/office/drawing/2014/main" id="{8EA6A831-EF1A-30DA-E2E6-D44129B65028}"/>
              </a:ext>
            </a:extLst>
          </p:cNvPr>
          <p:cNvCxnSpPr>
            <a:cxnSpLocks/>
          </p:cNvCxnSpPr>
          <p:nvPr/>
        </p:nvCxnSpPr>
        <p:spPr>
          <a:xfrm>
            <a:off x="173066" y="3799474"/>
            <a:ext cx="1183464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 descr="Uma imagem contendo Logotipo&#10;&#10;Descrição gerada automaticamente">
            <a:extLst>
              <a:ext uri="{FF2B5EF4-FFF2-40B4-BE49-F238E27FC236}">
                <a16:creationId xmlns:a16="http://schemas.microsoft.com/office/drawing/2014/main" id="{3DD89363-2075-BB2E-2587-53CAEC93E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61" y="3999466"/>
            <a:ext cx="701897" cy="382914"/>
          </a:xfrm>
          <a:prstGeom prst="rect">
            <a:avLst/>
          </a:prstGeom>
        </p:spPr>
      </p:pic>
      <p:pic>
        <p:nvPicPr>
          <p:cNvPr id="25" name="Picture 6" descr="JFrog Artifactory Consulting - MeteorOps">
            <a:extLst>
              <a:ext uri="{FF2B5EF4-FFF2-40B4-BE49-F238E27FC236}">
                <a16:creationId xmlns:a16="http://schemas.microsoft.com/office/drawing/2014/main" id="{B4F6B267-8FDC-A29C-DCB4-7E3A086E8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3" y="3797651"/>
            <a:ext cx="588664" cy="58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25" descr="Logotipo&#10;&#10;Descrição gerada automaticamente">
            <a:extLst>
              <a:ext uri="{FF2B5EF4-FFF2-40B4-BE49-F238E27FC236}">
                <a16:creationId xmlns:a16="http://schemas.microsoft.com/office/drawing/2014/main" id="{E1DF323C-C5A7-D4C6-EDF5-AF706A5DB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088" y="4550999"/>
            <a:ext cx="1008645" cy="201897"/>
          </a:xfrm>
          <a:prstGeom prst="rect">
            <a:avLst/>
          </a:prstGeom>
        </p:spPr>
      </p:pic>
      <p:pic>
        <p:nvPicPr>
          <p:cNvPr id="27" name="Picture 10" descr="Nexus-repository-manager Helm Chart | Datree">
            <a:extLst>
              <a:ext uri="{FF2B5EF4-FFF2-40B4-BE49-F238E27FC236}">
                <a16:creationId xmlns:a16="http://schemas.microsoft.com/office/drawing/2014/main" id="{3F33BD2E-9776-D91E-63E3-DB05B8AC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322" y="2014636"/>
            <a:ext cx="542228" cy="5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27" descr="Logotipo, nome da empresa&#10;&#10;Descrição gerada automaticamente">
            <a:extLst>
              <a:ext uri="{FF2B5EF4-FFF2-40B4-BE49-F238E27FC236}">
                <a16:creationId xmlns:a16="http://schemas.microsoft.com/office/drawing/2014/main" id="{B69E19BE-A303-FC8D-49A9-8A780BA36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5279" y="4207663"/>
            <a:ext cx="686312" cy="517142"/>
          </a:xfrm>
          <a:prstGeom prst="rect">
            <a:avLst/>
          </a:prstGeom>
        </p:spPr>
      </p:pic>
      <p:pic>
        <p:nvPicPr>
          <p:cNvPr id="29" name="Picture 12" descr="Atlassian JIRA e Plugins JIRA - Jira - Fundação Ezute">
            <a:extLst>
              <a:ext uri="{FF2B5EF4-FFF2-40B4-BE49-F238E27FC236}">
                <a16:creationId xmlns:a16="http://schemas.microsoft.com/office/drawing/2014/main" id="{757B25E6-0FF8-31C2-893B-46D6CDFDD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75" y="1974829"/>
            <a:ext cx="758454" cy="2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What is GitHub? — Pythia Foundations">
            <a:extLst>
              <a:ext uri="{FF2B5EF4-FFF2-40B4-BE49-F238E27FC236}">
                <a16:creationId xmlns:a16="http://schemas.microsoft.com/office/drawing/2014/main" id="{123A31C1-0DED-ECA8-1346-1773360F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0" y="2180264"/>
            <a:ext cx="865970" cy="48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Logotipo&#10;&#10;Descrição gerada automaticamente">
            <a:extLst>
              <a:ext uri="{FF2B5EF4-FFF2-40B4-BE49-F238E27FC236}">
                <a16:creationId xmlns:a16="http://schemas.microsoft.com/office/drawing/2014/main" id="{BEC70624-EA42-3198-7997-5908353C9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737" y="2014636"/>
            <a:ext cx="1008645" cy="201897"/>
          </a:xfrm>
          <a:prstGeom prst="rect">
            <a:avLst/>
          </a:prstGeom>
        </p:spPr>
      </p:pic>
      <p:pic>
        <p:nvPicPr>
          <p:cNvPr id="32" name="Picture 16" descr="Figma logo - Ícones Social media e Logos">
            <a:extLst>
              <a:ext uri="{FF2B5EF4-FFF2-40B4-BE49-F238E27FC236}">
                <a16:creationId xmlns:a16="http://schemas.microsoft.com/office/drawing/2014/main" id="{ED524411-D0B5-FF9E-306D-B5D6ED4EB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811" y="2364637"/>
            <a:ext cx="883276" cy="44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Atlassian JIRA e Plugins JIRA - Jira - Fundação Ezute">
            <a:extLst>
              <a:ext uri="{FF2B5EF4-FFF2-40B4-BE49-F238E27FC236}">
                <a16:creationId xmlns:a16="http://schemas.microsoft.com/office/drawing/2014/main" id="{8ED21634-B0EF-3314-D752-295BD7AD8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70" y="3899778"/>
            <a:ext cx="758454" cy="2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Figma logo - Ícones Social media e Logos">
            <a:extLst>
              <a:ext uri="{FF2B5EF4-FFF2-40B4-BE49-F238E27FC236}">
                <a16:creationId xmlns:a16="http://schemas.microsoft.com/office/drawing/2014/main" id="{D6E7A2D5-B248-3654-0298-E8C3496C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06" y="4289586"/>
            <a:ext cx="883276" cy="44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8" descr="Maven e Arquétipos: Automatizando Projetos Java com Eficiência">
            <a:extLst>
              <a:ext uri="{FF2B5EF4-FFF2-40B4-BE49-F238E27FC236}">
                <a16:creationId xmlns:a16="http://schemas.microsoft.com/office/drawing/2014/main" id="{D613342E-02D1-0787-DE95-D1CFBF4A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35" y="2226852"/>
            <a:ext cx="889019" cy="43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0">
            <a:extLst>
              <a:ext uri="{FF2B5EF4-FFF2-40B4-BE49-F238E27FC236}">
                <a16:creationId xmlns:a16="http://schemas.microsoft.com/office/drawing/2014/main" id="{9F94BA04-5087-916A-6134-24ED2E7E6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61" y="3991177"/>
            <a:ext cx="748986" cy="2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2" descr="Checkmarx - Nova 8">
            <a:extLst>
              <a:ext uri="{FF2B5EF4-FFF2-40B4-BE49-F238E27FC236}">
                <a16:creationId xmlns:a16="http://schemas.microsoft.com/office/drawing/2014/main" id="{CE6B6DE3-A736-7DE2-7FF7-8C84C1F2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718" y="2330778"/>
            <a:ext cx="927386" cy="28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4" descr="Dynatrace | Modern cloud done right">
            <a:extLst>
              <a:ext uri="{FF2B5EF4-FFF2-40B4-BE49-F238E27FC236}">
                <a16:creationId xmlns:a16="http://schemas.microsoft.com/office/drawing/2014/main" id="{3E5267D8-AFA9-C474-8D6F-7E591236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892" y="1949557"/>
            <a:ext cx="855470" cy="23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4" descr="Dynatrace | Modern cloud done right">
            <a:extLst>
              <a:ext uri="{FF2B5EF4-FFF2-40B4-BE49-F238E27FC236}">
                <a16:creationId xmlns:a16="http://schemas.microsoft.com/office/drawing/2014/main" id="{AE7FFF75-C2B4-267B-6FF9-614F73861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892" y="3815467"/>
            <a:ext cx="855470" cy="23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6" descr="Amazon cloudwatch logo - Ícones Social media e Logos">
            <a:extLst>
              <a:ext uri="{FF2B5EF4-FFF2-40B4-BE49-F238E27FC236}">
                <a16:creationId xmlns:a16="http://schemas.microsoft.com/office/drawing/2014/main" id="{BCDAEF61-3793-29C8-426D-069936BE3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737" y="2287979"/>
            <a:ext cx="865970" cy="4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8" descr="OpenTelemetry">
            <a:extLst>
              <a:ext uri="{FF2B5EF4-FFF2-40B4-BE49-F238E27FC236}">
                <a16:creationId xmlns:a16="http://schemas.microsoft.com/office/drawing/2014/main" id="{81C95C0C-0DD0-8F3C-1EFB-84421CFE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451" y="4141242"/>
            <a:ext cx="790542" cy="4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0" descr="ELK Stack: what it is and what it is used for - Flowygo">
            <a:extLst>
              <a:ext uri="{FF2B5EF4-FFF2-40B4-BE49-F238E27FC236}">
                <a16:creationId xmlns:a16="http://schemas.microsoft.com/office/drawing/2014/main" id="{355E4D06-9664-A8C9-7A21-DC66D8F91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372" y="4555144"/>
            <a:ext cx="580699" cy="58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tângulo 42">
            <a:extLst>
              <a:ext uri="{FF2B5EF4-FFF2-40B4-BE49-F238E27FC236}">
                <a16:creationId xmlns:a16="http://schemas.microsoft.com/office/drawing/2014/main" id="{9EE25431-13EA-4BF5-64DE-E3084E2B9863}"/>
              </a:ext>
            </a:extLst>
          </p:cNvPr>
          <p:cNvSpPr/>
          <p:nvPr/>
        </p:nvSpPr>
        <p:spPr>
          <a:xfrm>
            <a:off x="2964811" y="5373892"/>
            <a:ext cx="8797895" cy="342927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233A1D2-AEAA-609E-BE16-60BF4595DD63}"/>
              </a:ext>
            </a:extLst>
          </p:cNvPr>
          <p:cNvSpPr/>
          <p:nvPr/>
        </p:nvSpPr>
        <p:spPr>
          <a:xfrm>
            <a:off x="2959019" y="3134866"/>
            <a:ext cx="8797895" cy="530739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5" name="Imagem 44" descr="Logotipo&#10;&#10;Descrição gerada automaticamente">
            <a:extLst>
              <a:ext uri="{FF2B5EF4-FFF2-40B4-BE49-F238E27FC236}">
                <a16:creationId xmlns:a16="http://schemas.microsoft.com/office/drawing/2014/main" id="{576B39B2-C276-601F-BDA9-9E49373F72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09035" y="4371833"/>
            <a:ext cx="431703" cy="303395"/>
          </a:xfrm>
          <a:prstGeom prst="rect">
            <a:avLst/>
          </a:prstGeom>
        </p:spPr>
      </p:pic>
      <p:pic>
        <p:nvPicPr>
          <p:cNvPr id="46" name="Picture 4" descr="ICON REQUEST]: Github actions · Issue #1729 · devicons ...">
            <a:extLst>
              <a:ext uri="{FF2B5EF4-FFF2-40B4-BE49-F238E27FC236}">
                <a16:creationId xmlns:a16="http://schemas.microsoft.com/office/drawing/2014/main" id="{6D495CD0-1248-602F-F58D-B56E0DCC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130" y="3203686"/>
            <a:ext cx="424039" cy="41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Press Kit">
            <a:extLst>
              <a:ext uri="{FF2B5EF4-FFF2-40B4-BE49-F238E27FC236}">
                <a16:creationId xmlns:a16="http://schemas.microsoft.com/office/drawing/2014/main" id="{39532249-3257-8893-2545-8B9E0A56B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3" y="3278771"/>
            <a:ext cx="722793" cy="26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6EAB6915-4B64-8347-BF7A-94C1870C56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59141" y="5416453"/>
            <a:ext cx="627622" cy="257803"/>
          </a:xfrm>
          <a:prstGeom prst="rect">
            <a:avLst/>
          </a:prstGeom>
        </p:spPr>
      </p:pic>
      <p:pic>
        <p:nvPicPr>
          <p:cNvPr id="49" name="Imagem 48" descr="Logotipo&#10;&#10;Descrição gerada automaticamente">
            <a:extLst>
              <a:ext uri="{FF2B5EF4-FFF2-40B4-BE49-F238E27FC236}">
                <a16:creationId xmlns:a16="http://schemas.microsoft.com/office/drawing/2014/main" id="{A7AD77E3-24BC-B869-E264-A38622C6CF7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982196" y="5410017"/>
            <a:ext cx="876945" cy="270674"/>
          </a:xfrm>
          <a:prstGeom prst="rect">
            <a:avLst/>
          </a:prstGeom>
        </p:spPr>
      </p:pic>
      <p:pic>
        <p:nvPicPr>
          <p:cNvPr id="50" name="Picture 32" descr="Mobile Testing - 5 reasons you need UFT Mobile">
            <a:extLst>
              <a:ext uri="{FF2B5EF4-FFF2-40B4-BE49-F238E27FC236}">
                <a16:creationId xmlns:a16="http://schemas.microsoft.com/office/drawing/2014/main" id="{B794B7B4-414D-871F-C663-28F2F3E6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20" y="4874644"/>
            <a:ext cx="388643" cy="31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4" descr="Logotipo e slogan do Sauce Labs PNG transparente - StickPNG">
            <a:extLst>
              <a:ext uri="{FF2B5EF4-FFF2-40B4-BE49-F238E27FC236}">
                <a16:creationId xmlns:a16="http://schemas.microsoft.com/office/drawing/2014/main" id="{8ABF272F-B283-6136-732A-D72F1A7DD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468" y="2638211"/>
            <a:ext cx="624346" cy="23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4" descr="Logotipo e slogan do Sauce Labs PNG transparente - StickPNG">
            <a:extLst>
              <a:ext uri="{FF2B5EF4-FFF2-40B4-BE49-F238E27FC236}">
                <a16:creationId xmlns:a16="http://schemas.microsoft.com/office/drawing/2014/main" id="{A21FC383-A07C-36A8-54DA-081792C22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84" y="4876493"/>
            <a:ext cx="624346" cy="23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App Center: Designed for Building Great Xamarin Apps - Xamarin Blog">
            <a:extLst>
              <a:ext uri="{FF2B5EF4-FFF2-40B4-BE49-F238E27FC236}">
                <a16:creationId xmlns:a16="http://schemas.microsoft.com/office/drawing/2014/main" id="{B2C73358-FA40-3306-3AE3-C5753CC37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838" y="3797061"/>
            <a:ext cx="1102264" cy="55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591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Joyce Bispo Rodrigues;Silas Adailton de Oliveira</dc:creator>
  <cp:lastModifiedBy>Joyce Bispo Rodrigues</cp:lastModifiedBy>
  <cp:revision>1</cp:revision>
  <dcterms:created xsi:type="dcterms:W3CDTF">2025-10-14T21:44:22Z</dcterms:created>
  <dcterms:modified xsi:type="dcterms:W3CDTF">2025-10-14T21:45:18Z</dcterms:modified>
</cp:coreProperties>
</file>