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3" r:id="rId6"/>
    <p:sldId id="262" r:id="rId7"/>
    <p:sldId id="265" r:id="rId8"/>
    <p:sldId id="266" r:id="rId9"/>
    <p:sldId id="269" r:id="rId10"/>
    <p:sldId id="270" r:id="rId11"/>
    <p:sldId id="268" r:id="rId12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786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24593-6F4C-40A1-9972-54DE699B5774}" type="datetimeFigureOut">
              <a:rPr lang="en-US"/>
              <a:pPr>
                <a:defRPr/>
              </a:pPr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4CC51-57E6-407C-87C2-67AEE31026E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0971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61C61-0C7A-405E-8DE4-359AEE6C8079}" type="datetimeFigureOut">
              <a:rPr lang="en-US"/>
              <a:pPr>
                <a:defRPr/>
              </a:pPr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A45C9-9867-4615-BF84-4429CD982BB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3553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8C86C-63FA-4779-B8B8-F104AAB452CC}" type="datetimeFigureOut">
              <a:rPr lang="en-US"/>
              <a:pPr>
                <a:defRPr/>
              </a:pPr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7619B-D493-4EB3-AE96-1FBA25BFAA3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646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F6F42-5854-4D1E-810D-0AF608D865FA}" type="datetimeFigureOut">
              <a:rPr lang="en-US"/>
              <a:pPr>
                <a:defRPr/>
              </a:pPr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A5C1A-7E95-400A-BBDE-D6705EBA3B6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6341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B5089-6A07-4A65-8FAB-A94FD75841B4}" type="datetimeFigureOut">
              <a:rPr lang="en-US"/>
              <a:pPr>
                <a:defRPr/>
              </a:pPr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2751A-D8F6-42DA-AF1F-67D799309AC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4355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4E2D7-072E-450A-9AE9-F0EE94165054}" type="datetimeFigureOut">
              <a:rPr lang="en-US"/>
              <a:pPr>
                <a:defRPr/>
              </a:pPr>
              <a:t>9/26/2018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CC055-4A9C-49C0-BB61-A1D3FC4D962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3366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8474A-CE87-4A35-98AC-46AC25F30569}" type="datetimeFigureOut">
              <a:rPr lang="en-US"/>
              <a:pPr>
                <a:defRPr/>
              </a:pPr>
              <a:t>9/26/2018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FF561-5CC9-44CE-9DCF-632B416D6DD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8727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24FEB-432D-4E80-B5F8-A6DF39B5035C}" type="datetimeFigureOut">
              <a:rPr lang="en-US"/>
              <a:pPr>
                <a:defRPr/>
              </a:pPr>
              <a:t>9/26/2018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DB284-40E0-4DE1-A1DD-0726DA90FD4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366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A0D15-198F-4283-A93C-D5041B31901A}" type="datetimeFigureOut">
              <a:rPr lang="en-US"/>
              <a:pPr>
                <a:defRPr/>
              </a:pPr>
              <a:t>9/26/2018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F72BF-C13F-4E05-BEC3-C12C9AC10E3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6392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BD1E6-FFCC-496D-9DF4-D1116EFC23F5}" type="datetimeFigureOut">
              <a:rPr lang="en-US"/>
              <a:pPr>
                <a:defRPr/>
              </a:pPr>
              <a:t>9/26/2018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EEEC7-A0BE-42EA-8051-AA2BDD6457C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275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0589D-9DF6-4298-B2F4-782CE0A60782}" type="datetimeFigureOut">
              <a:rPr lang="en-US"/>
              <a:pPr>
                <a:defRPr/>
              </a:pPr>
              <a:t>9/26/2018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627AF-7D48-4523-8296-B9A0F9B79B2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8919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Click to edit Master title style</a:t>
            </a:r>
            <a:endParaRPr lang="en-US" altLang="pt-B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Click to edit Master text styles</a:t>
            </a:r>
          </a:p>
          <a:p>
            <a:pPr lvl="1"/>
            <a:r>
              <a:rPr lang="pt-BR" altLang="pt-BR" smtClean="0"/>
              <a:t>Second level</a:t>
            </a:r>
          </a:p>
          <a:p>
            <a:pPr lvl="2"/>
            <a:r>
              <a:rPr lang="pt-BR" altLang="pt-BR" smtClean="0"/>
              <a:t>Third level</a:t>
            </a:r>
          </a:p>
          <a:p>
            <a:pPr lvl="3"/>
            <a:r>
              <a:rPr lang="pt-BR" altLang="pt-BR" smtClean="0"/>
              <a:t>Fourth level</a:t>
            </a:r>
          </a:p>
          <a:p>
            <a:pPr lvl="4"/>
            <a:r>
              <a:rPr lang="pt-BR" altLang="pt-BR" smtClean="0"/>
              <a:t>Fifth level</a:t>
            </a:r>
            <a:endParaRPr lang="en-US" alt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fld id="{424FED94-6FDA-4A04-AF99-85BF346EF997}" type="datetimeFigureOut">
              <a:rPr lang="en-US"/>
              <a:pPr>
                <a:defRPr/>
              </a:pPr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913B7B7-064D-4349-9CD4-73EC3091402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755775"/>
            <a:ext cx="9144000" cy="1631950"/>
          </a:xfrm>
        </p:spPr>
        <p:txBody>
          <a:bodyPr tIns="0" bIns="0">
            <a:spAutoFit/>
          </a:bodyPr>
          <a:lstStyle/>
          <a:p>
            <a:pPr eaLnBrk="1" hangingPunct="1">
              <a:defRPr/>
            </a:pPr>
            <a:r>
              <a:rPr lang="en-US" altLang="pt-BR" sz="6600" b="1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1. A </a:t>
            </a:r>
            <a:r>
              <a:rPr lang="en-US" altLang="pt-BR" sz="6600" b="1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ALEGRIA</a:t>
            </a:r>
            <a:br>
              <a:rPr lang="en-US" altLang="pt-BR" sz="6600" b="1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</a:br>
            <a:r>
              <a:rPr lang="pt-BR" sz="4000" dirty="0" err="1">
                <a:solidFill>
                  <a:schemeClr val="bg1"/>
                </a:solidFill>
                <a:latin typeface="+mn-lt"/>
              </a:rPr>
              <a:t>Thalles</a:t>
            </a:r>
            <a:r>
              <a:rPr lang="pt-BR" sz="4000" dirty="0">
                <a:solidFill>
                  <a:schemeClr val="bg1"/>
                </a:solidFill>
                <a:latin typeface="+mn-lt"/>
              </a:rPr>
              <a:t> Roberto </a:t>
            </a:r>
            <a:endParaRPr lang="en-US" altLang="pt-BR" sz="4000" b="1" dirty="0" smtClean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7069971" y="4620280"/>
            <a:ext cx="2074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IPB Rio </a:t>
            </a:r>
            <a:r>
              <a:rPr lang="en-US" altLang="pt-BR" sz="28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Preto</a:t>
            </a:r>
            <a:endParaRPr lang="en-US" altLang="pt-BR" sz="2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itle 1"/>
          <p:cNvSpPr>
            <a:spLocks noGrp="1"/>
          </p:cNvSpPr>
          <p:nvPr>
            <p:ph type="subTitle" idx="1"/>
          </p:nvPr>
        </p:nvSpPr>
        <p:spPr>
          <a:xfrm>
            <a:off x="0" y="1725365"/>
            <a:ext cx="9144000" cy="1692771"/>
          </a:xfrm>
        </p:spPr>
        <p:txBody>
          <a:bodyPr tIns="0" bIns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pt-BR" altLang="pt-BR" sz="5500" dirty="0" smtClean="0">
                <a:solidFill>
                  <a:schemeClr val="bg1"/>
                </a:solidFill>
                <a:cs typeface="Arial" panose="020B0604020202020204" pitchFamily="34" charset="0"/>
              </a:rPr>
              <a:t>Aleluia, aleluia, </a:t>
            </a:r>
            <a:endParaRPr lang="pt-BR" altLang="pt-BR" sz="55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pt-BR" altLang="pt-BR" sz="5500" dirty="0" smtClean="0">
                <a:solidFill>
                  <a:schemeClr val="bg1"/>
                </a:solidFill>
                <a:cs typeface="Arial" panose="020B0604020202020204" pitchFamily="34" charset="0"/>
              </a:rPr>
              <a:t>aleluia</a:t>
            </a:r>
            <a:r>
              <a:rPr lang="pt-BR" altLang="pt-BR" sz="5500" dirty="0" smtClean="0">
                <a:solidFill>
                  <a:schemeClr val="bg1"/>
                </a:solidFill>
                <a:cs typeface="Arial" panose="020B0604020202020204" pitchFamily="34" charset="0"/>
              </a:rPr>
              <a:t>, </a:t>
            </a:r>
            <a:r>
              <a:rPr lang="pt-BR" altLang="pt-BR" sz="5500" dirty="0" smtClean="0">
                <a:solidFill>
                  <a:schemeClr val="bg1"/>
                </a:solidFill>
                <a:cs typeface="Arial" panose="020B0604020202020204" pitchFamily="34" charset="0"/>
              </a:rPr>
              <a:t>aleluia</a:t>
            </a:r>
            <a:endParaRPr lang="pt-BR" altLang="pt-BR" sz="55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7069971" y="4620280"/>
            <a:ext cx="2074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IPB Rio </a:t>
            </a:r>
            <a:r>
              <a:rPr lang="en-US" altLang="pt-BR" sz="28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Preto</a:t>
            </a:r>
            <a:endParaRPr lang="en-US" altLang="pt-BR" sz="2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4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1"/>
          <p:cNvSpPr>
            <a:spLocks noGrp="1"/>
          </p:cNvSpPr>
          <p:nvPr>
            <p:ph type="subTitle" idx="1"/>
          </p:nvPr>
        </p:nvSpPr>
        <p:spPr>
          <a:xfrm>
            <a:off x="0" y="879475"/>
            <a:ext cx="9144000" cy="3384550"/>
          </a:xfrm>
        </p:spPr>
        <p:txBody>
          <a:bodyPr tIns="0" bIns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  <a:t>O sentimento mais precioso</a:t>
            </a:r>
            <a:b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  <a:t>que vem do nosso Senhor</a:t>
            </a:r>
            <a:b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  <a:t>É o amor que só tem </a:t>
            </a:r>
          </a:p>
          <a:p>
            <a:pPr>
              <a:spcBef>
                <a:spcPct val="0"/>
              </a:spcBef>
            </a:pPr>
            <a: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  <a:t>quem já conhece a Jesus</a:t>
            </a: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7069971" y="4620280"/>
            <a:ext cx="2074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IPB Rio </a:t>
            </a:r>
            <a:r>
              <a:rPr lang="en-US" altLang="pt-BR" sz="28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Preto</a:t>
            </a:r>
            <a:endParaRPr lang="en-US" altLang="pt-BR" sz="2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1"/>
          <p:cNvSpPr>
            <a:spLocks noGrp="1"/>
          </p:cNvSpPr>
          <p:nvPr>
            <p:ph type="subTitle" idx="1"/>
          </p:nvPr>
        </p:nvSpPr>
        <p:spPr>
          <a:xfrm>
            <a:off x="0" y="879475"/>
            <a:ext cx="9144000" cy="3384550"/>
          </a:xfrm>
        </p:spPr>
        <p:txBody>
          <a:bodyPr tIns="0" bIns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  <a:t>A alegria está no coração</a:t>
            </a:r>
            <a:b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  <a:t>de quem já conhece a Jesus</a:t>
            </a:r>
            <a:b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  <a:t>A verdadeira paz só tem aquele</a:t>
            </a:r>
            <a:b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  <a:t>que já conhece a Jesus</a:t>
            </a: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7069971" y="4620280"/>
            <a:ext cx="2074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IPB Rio </a:t>
            </a:r>
            <a:r>
              <a:rPr lang="en-US" altLang="pt-BR" sz="28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Preto</a:t>
            </a:r>
            <a:endParaRPr lang="en-US" altLang="pt-BR" sz="2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ubtitle 1"/>
          <p:cNvSpPr>
            <a:spLocks noGrp="1"/>
          </p:cNvSpPr>
          <p:nvPr>
            <p:ph type="subTitle" idx="1"/>
          </p:nvPr>
        </p:nvSpPr>
        <p:spPr>
          <a:xfrm>
            <a:off x="0" y="879475"/>
            <a:ext cx="9144000" cy="3384550"/>
          </a:xfrm>
        </p:spPr>
        <p:txBody>
          <a:bodyPr tIns="0" bIns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  <a:t>O sentimento mais precioso</a:t>
            </a:r>
            <a:b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  <a:t>que vem do nosso Senhor</a:t>
            </a:r>
            <a:b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  <a:t>É o amor que só tem </a:t>
            </a:r>
          </a:p>
          <a:p>
            <a:pPr>
              <a:spcBef>
                <a:spcPct val="0"/>
              </a:spcBef>
            </a:pPr>
            <a: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  <a:t>quem já conhece a Jesus</a:t>
            </a: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7069971" y="4620280"/>
            <a:ext cx="2074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IPB Rio </a:t>
            </a:r>
            <a:r>
              <a:rPr lang="en-US" altLang="pt-BR" sz="28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Preto</a:t>
            </a:r>
            <a:endParaRPr lang="en-US" altLang="pt-BR" sz="2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1"/>
          <p:cNvSpPr>
            <a:spLocks noGrp="1"/>
          </p:cNvSpPr>
          <p:nvPr>
            <p:ph type="subTitle" idx="1"/>
          </p:nvPr>
        </p:nvSpPr>
        <p:spPr>
          <a:xfrm>
            <a:off x="0" y="879475"/>
            <a:ext cx="9144000" cy="3384550"/>
          </a:xfrm>
        </p:spPr>
        <p:txBody>
          <a:bodyPr tIns="0" bIns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pt-BR" altLang="pt-BR" sz="55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Posso pisar numa tropa </a:t>
            </a:r>
            <a:endParaRPr lang="pt-BR" altLang="pt-BR" sz="55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pt-BR" altLang="pt-BR" sz="55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e </a:t>
            </a:r>
            <a:r>
              <a:rPr lang="pt-BR" altLang="pt-BR" sz="55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saltar as muralhas, </a:t>
            </a:r>
          </a:p>
          <a:p>
            <a:pPr>
              <a:spcBef>
                <a:spcPct val="0"/>
              </a:spcBef>
            </a:pPr>
            <a:r>
              <a:rPr lang="pt-BR" altLang="pt-BR" sz="55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aleluia, aleluia</a:t>
            </a:r>
          </a:p>
          <a:p>
            <a:pPr>
              <a:spcBef>
                <a:spcPct val="0"/>
              </a:spcBef>
            </a:pPr>
            <a:r>
              <a:rPr lang="pt-BR" altLang="pt-BR" sz="55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(2x)</a:t>
            </a:r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7069971" y="4620280"/>
            <a:ext cx="2074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IPB Rio </a:t>
            </a:r>
            <a:r>
              <a:rPr lang="en-US" altLang="pt-BR" sz="28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Preto</a:t>
            </a:r>
            <a:endParaRPr lang="en-US" altLang="pt-BR" sz="2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1"/>
          <p:cNvSpPr>
            <a:spLocks noGrp="1"/>
          </p:cNvSpPr>
          <p:nvPr>
            <p:ph type="subTitle" idx="1"/>
          </p:nvPr>
        </p:nvSpPr>
        <p:spPr>
          <a:xfrm>
            <a:off x="0" y="879475"/>
            <a:ext cx="9144000" cy="3384550"/>
          </a:xfrm>
        </p:spPr>
        <p:txBody>
          <a:bodyPr tIns="0" bIns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pt-BR" altLang="pt-BR" sz="55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Ele é a rocha </a:t>
            </a:r>
            <a:endParaRPr lang="pt-BR" altLang="pt-BR" sz="55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pt-BR" altLang="pt-BR" sz="55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da </a:t>
            </a:r>
            <a:r>
              <a:rPr lang="pt-BR" altLang="pt-BR" sz="55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minha salvação,</a:t>
            </a:r>
            <a:br>
              <a:rPr lang="pt-BR" altLang="pt-BR" sz="5500" b="1" dirty="0" smtClean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altLang="pt-BR" sz="55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com ele não há </a:t>
            </a:r>
            <a:endParaRPr lang="pt-BR" altLang="pt-BR" sz="55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pt-BR" altLang="pt-BR" sz="55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mais </a:t>
            </a:r>
            <a:r>
              <a:rPr lang="pt-BR" altLang="pt-BR" sz="55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condenação</a:t>
            </a: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7069971" y="4620280"/>
            <a:ext cx="2074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IPB Rio </a:t>
            </a:r>
            <a:r>
              <a:rPr lang="en-US" altLang="pt-BR" sz="28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Preto</a:t>
            </a:r>
            <a:endParaRPr lang="en-US" altLang="pt-BR" sz="2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1"/>
          <p:cNvSpPr>
            <a:spLocks noGrp="1"/>
          </p:cNvSpPr>
          <p:nvPr>
            <p:ph type="subTitle" idx="1"/>
          </p:nvPr>
        </p:nvSpPr>
        <p:spPr>
          <a:xfrm>
            <a:off x="0" y="1302172"/>
            <a:ext cx="9144000" cy="2539157"/>
          </a:xfrm>
        </p:spPr>
        <p:txBody>
          <a:bodyPr tIns="0" bIns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pt-BR" altLang="pt-BR" sz="55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Posso pisar numa tropa </a:t>
            </a:r>
            <a:endParaRPr lang="pt-BR" altLang="pt-BR" sz="55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pt-BR" altLang="pt-BR" sz="55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e </a:t>
            </a:r>
            <a:r>
              <a:rPr lang="pt-BR" altLang="pt-BR" sz="55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saltar as muralhas, </a:t>
            </a:r>
            <a:endParaRPr lang="pt-BR" altLang="pt-BR" sz="55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pt-BR" altLang="pt-BR" sz="55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aleluia</a:t>
            </a:r>
            <a:endParaRPr lang="pt-BR" altLang="pt-BR" sz="55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7069971" y="4621212"/>
            <a:ext cx="2074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IPB Rio </a:t>
            </a:r>
            <a:r>
              <a:rPr lang="en-US" altLang="pt-BR" sz="28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Preto</a:t>
            </a:r>
            <a:endParaRPr lang="en-US" altLang="pt-BR" sz="2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itle 1"/>
          <p:cNvSpPr>
            <a:spLocks noGrp="1"/>
          </p:cNvSpPr>
          <p:nvPr>
            <p:ph type="subTitle" idx="1"/>
          </p:nvPr>
        </p:nvSpPr>
        <p:spPr>
          <a:xfrm>
            <a:off x="0" y="1302172"/>
            <a:ext cx="9144000" cy="2539157"/>
          </a:xfrm>
        </p:spPr>
        <p:txBody>
          <a:bodyPr tIns="0" bIns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pt-BR" altLang="pt-BR" sz="5500" dirty="0" smtClean="0">
                <a:solidFill>
                  <a:schemeClr val="bg1"/>
                </a:solidFill>
                <a:cs typeface="Arial" panose="020B0604020202020204" pitchFamily="34" charset="0"/>
              </a:rPr>
              <a:t>Aleluia, aleluia, </a:t>
            </a:r>
            <a:endParaRPr lang="pt-BR" altLang="pt-BR" sz="55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pt-BR" altLang="pt-BR" sz="5500" dirty="0" smtClean="0">
                <a:solidFill>
                  <a:schemeClr val="bg1"/>
                </a:solidFill>
                <a:cs typeface="Arial" panose="020B0604020202020204" pitchFamily="34" charset="0"/>
              </a:rPr>
              <a:t>aleluia</a:t>
            </a:r>
            <a:r>
              <a:rPr lang="pt-BR" altLang="pt-BR" sz="5500" dirty="0" smtClean="0">
                <a:solidFill>
                  <a:schemeClr val="bg1"/>
                </a:solidFill>
                <a:cs typeface="Arial" panose="020B0604020202020204" pitchFamily="34" charset="0"/>
              </a:rPr>
              <a:t>, aleluia</a:t>
            </a:r>
          </a:p>
          <a:p>
            <a:pPr>
              <a:spcBef>
                <a:spcPct val="0"/>
              </a:spcBef>
            </a:pPr>
            <a:r>
              <a:rPr lang="pt-BR" altLang="pt-BR" sz="5500" dirty="0" smtClean="0">
                <a:solidFill>
                  <a:schemeClr val="bg1"/>
                </a:solidFill>
                <a:cs typeface="Arial" panose="020B0604020202020204" pitchFamily="34" charset="0"/>
              </a:rPr>
              <a:t>(2x)</a:t>
            </a: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7069971" y="4620280"/>
            <a:ext cx="2074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IPB Rio </a:t>
            </a:r>
            <a:r>
              <a:rPr lang="en-US" altLang="pt-BR" sz="28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Preto</a:t>
            </a:r>
            <a:endParaRPr lang="en-US" altLang="pt-BR" sz="2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1"/>
          <p:cNvSpPr>
            <a:spLocks noGrp="1"/>
          </p:cNvSpPr>
          <p:nvPr>
            <p:ph type="subTitle" idx="1"/>
          </p:nvPr>
        </p:nvSpPr>
        <p:spPr>
          <a:xfrm>
            <a:off x="0" y="1725613"/>
            <a:ext cx="9144000" cy="1692275"/>
          </a:xfrm>
        </p:spPr>
        <p:txBody>
          <a:bodyPr tIns="0" bIns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  <a:t>O sentimento mais precioso</a:t>
            </a:r>
            <a:b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  <a:t>que vem do nosso Senhor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7069971" y="4620280"/>
            <a:ext cx="2074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IPB Rio </a:t>
            </a:r>
            <a:r>
              <a:rPr lang="en-US" altLang="pt-BR" sz="28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Preto</a:t>
            </a:r>
            <a:endParaRPr lang="en-US" altLang="pt-BR" sz="2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ubtitle 1"/>
          <p:cNvSpPr>
            <a:spLocks noGrp="1"/>
          </p:cNvSpPr>
          <p:nvPr>
            <p:ph type="subTitle" idx="1"/>
          </p:nvPr>
        </p:nvSpPr>
        <p:spPr>
          <a:xfrm>
            <a:off x="0" y="1301750"/>
            <a:ext cx="9144000" cy="2540000"/>
          </a:xfrm>
        </p:spPr>
        <p:txBody>
          <a:bodyPr tIns="0" bIns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  <a:t>É o amor que só tem </a:t>
            </a:r>
          </a:p>
          <a:p>
            <a:pPr>
              <a:spcBef>
                <a:spcPct val="0"/>
              </a:spcBef>
            </a:pPr>
            <a: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  <a:t>quem já conhece a Jesus</a:t>
            </a:r>
          </a:p>
          <a:p>
            <a:pPr>
              <a:spcBef>
                <a:spcPct val="0"/>
              </a:spcBef>
            </a:pPr>
            <a:r>
              <a:rPr lang="pt-BR" altLang="pt-BR" sz="5500" smtClean="0">
                <a:solidFill>
                  <a:schemeClr val="bg1"/>
                </a:solidFill>
                <a:cs typeface="Arial" panose="020B0604020202020204" pitchFamily="34" charset="0"/>
              </a:rPr>
              <a:t>(3x)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7069971" y="4620280"/>
            <a:ext cx="2074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IPB Rio </a:t>
            </a:r>
            <a:r>
              <a:rPr lang="en-US" altLang="pt-BR" sz="28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Preto</a:t>
            </a:r>
            <a:endParaRPr lang="en-US" altLang="pt-BR" sz="2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118</Words>
  <Application>Microsoft Office PowerPoint</Application>
  <PresentationFormat>Apresentação na tela (16:9)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ＭＳ Ｐゴシック</vt:lpstr>
      <vt:lpstr>ＭＳ Ｐゴシック</vt:lpstr>
      <vt:lpstr>Arial</vt:lpstr>
      <vt:lpstr>Calibri</vt:lpstr>
      <vt:lpstr>Office Theme</vt:lpstr>
      <vt:lpstr>1. A ALEGRIA Thalles Roberto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Machado Silva</dc:creator>
  <cp:lastModifiedBy>Usuário do Windows</cp:lastModifiedBy>
  <cp:revision>22</cp:revision>
  <dcterms:created xsi:type="dcterms:W3CDTF">2013-04-04T19:39:03Z</dcterms:created>
  <dcterms:modified xsi:type="dcterms:W3CDTF">2018-09-26T16:31:48Z</dcterms:modified>
</cp:coreProperties>
</file>