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4" r:id="rId1"/>
    <p:sldMasterId id="2147483725"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embeddedFontLst>
    <p:embeddedFont>
      <p:font typeface="Helvetica" panose="020B0604020202020204"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Roboto Light" panose="02000000000000000000" pitchFamily="2" charset="0"/>
      <p:regular r:id="rId23"/>
      <p:bold r:id="rId24"/>
      <p:italic r:id="rId25"/>
      <p:boldItalic r:id="rId26"/>
    </p:embeddedFont>
    <p:embeddedFont>
      <p:font typeface="Roboto Medium" panose="02000000000000000000" pitchFamily="2" charset="0"/>
      <p:regular r:id="rId27"/>
      <p:bold r:id="rId28"/>
      <p:italic r:id="rId29"/>
      <p:boldItalic r:id="rId30"/>
    </p:embeddedFont>
    <p:embeddedFont>
      <p:font typeface="Sabon Next LT" panose="02000500000000000000" pitchFamily="2"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92A430-82CC-E84C-59AC-137951A2D787}" v="14" dt="2024-04-17T21:13:08.131"/>
    <p1510:client id="{F03B28DD-263B-F334-0310-D1BA754AE167}" v="2109" dt="2024-04-17T21:01:48.735"/>
  </p1510:revLst>
</p1510:revInfo>
</file>

<file path=ppt/tableStyles.xml><?xml version="1.0" encoding="utf-8"?>
<a:tblStyleLst xmlns:a="http://schemas.openxmlformats.org/drawingml/2006/main" def="{93E06540-735B-4D50-9AF1-7D039BEE9495}">
  <a:tblStyle styleId="{93E06540-735B-4D50-9AF1-7D039BEE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63"/>
  </p:normalViewPr>
  <p:slideViewPr>
    <p:cSldViewPr snapToGrid="0">
      <p:cViewPr varScale="1">
        <p:scale>
          <a:sx n="86" d="100"/>
          <a:sy n="86" d="100"/>
        </p:scale>
        <p:origin x="3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presProps" Target="presProps.xml"/><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27bc62a7a95_0_1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27bc62a7a95_0_17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27bc62a7a95_0_26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27bc62a7a95_0_26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6" name="Google Shape;996;g27bc62a7a95_0_26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27bc62a7a95_0_26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27bc62a7a95_0_26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6" name="Google Shape;1006;g27bc62a7a95_0_26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27bc62a7a95_0_25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27bc62a7a95_0_25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5" name="Google Shape;915;g27bc62a7a95_0_25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27bc62a7a95_0_25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27bc62a7a95_0_25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5" name="Google Shape;925;g27bc62a7a95_0_25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7bc62a7a95_0_25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7bc62a7a95_0_25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g27bc62a7a95_0_25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27bc62a7a95_0_25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27bc62a7a95_0_25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5" name="Google Shape;945;g27bc62a7a95_0_25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27bc62a7a95_0_26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7bc62a7a95_0_26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5" name="Google Shape;965;g27bc62a7a95_0_26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7bc62a7a95_0_26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7bc62a7a95_0_26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5" name="Google Shape;975;g27bc62a7a95_0_26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27bc62a7a95_0_26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27bc62a7a95_0_26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5" name="Google Shape;985;g27bc62a7a95_0_26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2.xml"/><Relationship Id="rId5" Type="http://schemas.openxmlformats.org/officeDocument/2006/relationships/image" Target="../media/image33.png"/><Relationship Id="rId4" Type="http://schemas.openxmlformats.org/officeDocument/2006/relationships/image" Target="../media/image32.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age" type="secHead">
  <p:cSld name="SECTION_HEADER">
    <p:bg>
      <p:bgPr>
        <a:solidFill>
          <a:srgbClr val="2E5E73"/>
        </a:solidFill>
        <a:effectLst/>
      </p:bgPr>
    </p:bg>
    <p:spTree>
      <p:nvGrpSpPr>
        <p:cNvPr id="1" name="Shape 87"/>
        <p:cNvGrpSpPr/>
        <p:nvPr/>
      </p:nvGrpSpPr>
      <p:grpSpPr>
        <a:xfrm>
          <a:off x="0" y="0"/>
          <a:ext cx="0" cy="0"/>
          <a:chOff x="0" y="0"/>
          <a:chExt cx="0" cy="0"/>
        </a:xfrm>
      </p:grpSpPr>
      <p:cxnSp>
        <p:nvCxnSpPr>
          <p:cNvPr id="88" name="Google Shape;88;p14"/>
          <p:cNvCxnSpPr/>
          <p:nvPr/>
        </p:nvCxnSpPr>
        <p:spPr>
          <a:xfrm>
            <a:off x="5797000" y="2634733"/>
            <a:ext cx="1291500" cy="0"/>
          </a:xfrm>
          <a:prstGeom prst="straightConnector1">
            <a:avLst/>
          </a:prstGeom>
          <a:noFill/>
          <a:ln w="19050" cap="flat" cmpd="sng">
            <a:solidFill>
              <a:srgbClr val="FFFFFF"/>
            </a:solidFill>
            <a:prstDash val="solid"/>
            <a:round/>
            <a:headEnd type="none" w="med" len="med"/>
            <a:tailEnd type="none" w="med" len="med"/>
          </a:ln>
        </p:spPr>
      </p:cxnSp>
      <p:cxnSp>
        <p:nvCxnSpPr>
          <p:cNvPr id="89" name="Google Shape;89;p14"/>
          <p:cNvCxnSpPr/>
          <p:nvPr/>
        </p:nvCxnSpPr>
        <p:spPr>
          <a:xfrm>
            <a:off x="5810933" y="2634600"/>
            <a:ext cx="7262100" cy="0"/>
          </a:xfrm>
          <a:prstGeom prst="straightConnector1">
            <a:avLst/>
          </a:prstGeom>
          <a:noFill/>
          <a:ln w="19050" cap="flat" cmpd="sng">
            <a:solidFill>
              <a:srgbClr val="FFFFFF"/>
            </a:solidFill>
            <a:prstDash val="solid"/>
            <a:round/>
            <a:headEnd type="none" w="med" len="med"/>
            <a:tailEnd type="oval" w="med" len="med"/>
          </a:ln>
        </p:spPr>
      </p:cxnSp>
      <p:sp>
        <p:nvSpPr>
          <p:cNvPr id="90" name="Google Shape;90;p14"/>
          <p:cNvSpPr txBox="1">
            <a:spLocks noGrp="1"/>
          </p:cNvSpPr>
          <p:nvPr>
            <p:ph type="title"/>
          </p:nvPr>
        </p:nvSpPr>
        <p:spPr>
          <a:xfrm>
            <a:off x="5644896" y="2634600"/>
            <a:ext cx="6545700" cy="16065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lt1"/>
              </a:buClr>
              <a:buSzPts val="5300"/>
              <a:buNone/>
              <a:defRPr sz="5300" b="0">
                <a:solidFill>
                  <a:schemeClr val="lt1"/>
                </a:solidFill>
              </a:defRPr>
            </a:lvl1pPr>
            <a:lvl2pPr lvl="1"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a:endParaRPr/>
          </a:p>
        </p:txBody>
      </p:sp>
      <p:sp>
        <p:nvSpPr>
          <p:cNvPr id="91" name="Google Shape;91;p14"/>
          <p:cNvSpPr txBox="1">
            <a:spLocks noGrp="1"/>
          </p:cNvSpPr>
          <p:nvPr>
            <p:ph type="subTitle" idx="1"/>
          </p:nvPr>
        </p:nvSpPr>
        <p:spPr>
          <a:xfrm>
            <a:off x="5646267" y="1967600"/>
            <a:ext cx="65457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a:endParaRPr/>
          </a:p>
        </p:txBody>
      </p:sp>
      <p:sp>
        <p:nvSpPr>
          <p:cNvPr id="92" name="Google Shape;92;p14"/>
          <p:cNvSpPr txBox="1">
            <a:spLocks noGrp="1"/>
          </p:cNvSpPr>
          <p:nvPr>
            <p:ph type="subTitle" idx="2"/>
          </p:nvPr>
        </p:nvSpPr>
        <p:spPr>
          <a:xfrm>
            <a:off x="5695333" y="4062067"/>
            <a:ext cx="64953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900"/>
              <a:buNone/>
              <a:defRPr>
                <a:solidFill>
                  <a:schemeClr val="lt1"/>
                </a:solidFill>
              </a:defRPr>
            </a:lvl2pPr>
            <a:lvl3pPr lvl="2" rtl="0">
              <a:spcBef>
                <a:spcPts val="0"/>
              </a:spcBef>
              <a:spcAft>
                <a:spcPts val="0"/>
              </a:spcAft>
              <a:buClr>
                <a:schemeClr val="lt1"/>
              </a:buClr>
              <a:buSzPts val="1900"/>
              <a:buNone/>
              <a:defRPr>
                <a:solidFill>
                  <a:schemeClr val="lt1"/>
                </a:solidFill>
              </a:defRPr>
            </a:lvl3pPr>
            <a:lvl4pPr lvl="3" rtl="0">
              <a:spcBef>
                <a:spcPts val="0"/>
              </a:spcBef>
              <a:spcAft>
                <a:spcPts val="0"/>
              </a:spcAft>
              <a:buClr>
                <a:schemeClr val="lt1"/>
              </a:buClr>
              <a:buSzPts val="1900"/>
              <a:buNone/>
              <a:defRPr>
                <a:solidFill>
                  <a:schemeClr val="lt1"/>
                </a:solidFill>
              </a:defRPr>
            </a:lvl4pPr>
            <a:lvl5pPr lvl="4" rtl="0">
              <a:spcBef>
                <a:spcPts val="0"/>
              </a:spcBef>
              <a:spcAft>
                <a:spcPts val="0"/>
              </a:spcAft>
              <a:buClr>
                <a:schemeClr val="lt1"/>
              </a:buClr>
              <a:buSzPts val="1900"/>
              <a:buNone/>
              <a:defRPr>
                <a:solidFill>
                  <a:schemeClr val="lt1"/>
                </a:solidFill>
              </a:defRPr>
            </a:lvl5pPr>
            <a:lvl6pPr lvl="5" rtl="0">
              <a:spcBef>
                <a:spcPts val="0"/>
              </a:spcBef>
              <a:spcAft>
                <a:spcPts val="0"/>
              </a:spcAft>
              <a:buClr>
                <a:schemeClr val="lt1"/>
              </a:buClr>
              <a:buSzPts val="1900"/>
              <a:buNone/>
              <a:defRPr>
                <a:solidFill>
                  <a:schemeClr val="lt1"/>
                </a:solidFill>
              </a:defRPr>
            </a:lvl6pPr>
            <a:lvl7pPr lvl="6" rtl="0">
              <a:spcBef>
                <a:spcPts val="0"/>
              </a:spcBef>
              <a:spcAft>
                <a:spcPts val="0"/>
              </a:spcAft>
              <a:buClr>
                <a:schemeClr val="lt1"/>
              </a:buClr>
              <a:buSzPts val="1900"/>
              <a:buNone/>
              <a:defRPr>
                <a:solidFill>
                  <a:schemeClr val="lt1"/>
                </a:solidFill>
              </a:defRPr>
            </a:lvl7pPr>
            <a:lvl8pPr lvl="7" rtl="0">
              <a:spcBef>
                <a:spcPts val="0"/>
              </a:spcBef>
              <a:spcAft>
                <a:spcPts val="0"/>
              </a:spcAft>
              <a:buClr>
                <a:schemeClr val="lt1"/>
              </a:buClr>
              <a:buSzPts val="1900"/>
              <a:buNone/>
              <a:defRPr>
                <a:solidFill>
                  <a:schemeClr val="lt1"/>
                </a:solidFill>
              </a:defRPr>
            </a:lvl8pPr>
            <a:lvl9pPr lvl="8" rtl="0">
              <a:spcBef>
                <a:spcPts val="0"/>
              </a:spcBef>
              <a:spcAft>
                <a:spcPts val="0"/>
              </a:spcAft>
              <a:buClr>
                <a:schemeClr val="lt1"/>
              </a:buClr>
              <a:buSzPts val="1900"/>
              <a:buNone/>
              <a:defRPr>
                <a:solidFill>
                  <a:schemeClr val="lt1"/>
                </a:solidFill>
              </a:defRPr>
            </a:lvl9pPr>
          </a:lstStyle>
          <a:p>
            <a:endParaRPr/>
          </a:p>
        </p:txBody>
      </p:sp>
      <p:sp>
        <p:nvSpPr>
          <p:cNvPr id="93" name="Google Shape;93;p14"/>
          <p:cNvSpPr txBox="1">
            <a:spLocks noGrp="1"/>
          </p:cNvSpPr>
          <p:nvPr>
            <p:ph type="sldNum" idx="12"/>
          </p:nvPr>
        </p:nvSpPr>
        <p:spPr>
          <a:xfrm>
            <a:off x="11409045" y="6333134"/>
            <a:ext cx="731700" cy="524700"/>
          </a:xfrm>
          <a:prstGeom prst="rect">
            <a:avLst/>
          </a:prstGeom>
          <a:noFill/>
          <a:ln>
            <a:noFill/>
          </a:ln>
        </p:spPr>
        <p:txBody>
          <a:bodyPr spcFirstLastPara="1" wrap="square" lIns="121900" tIns="121900" rIns="121900" bIns="121900" anchor="t" anchorCtr="0">
            <a:noAutofit/>
          </a:bodyPr>
          <a:lstStyle>
            <a:lvl1pPr lvl="0" rtl="0">
              <a:buNone/>
              <a:defRPr sz="1700">
                <a:solidFill>
                  <a:srgbClr val="2E5E73"/>
                </a:solidFill>
                <a:latin typeface="Roboto Light"/>
                <a:ea typeface="Roboto Light"/>
                <a:cs typeface="Roboto Light"/>
                <a:sym typeface="Roboto Light"/>
              </a:defRPr>
            </a:lvl1pPr>
            <a:lvl2pPr lvl="1" rtl="0">
              <a:buNone/>
              <a:defRPr sz="1700">
                <a:solidFill>
                  <a:srgbClr val="2E5E73"/>
                </a:solidFill>
                <a:latin typeface="Roboto Light"/>
                <a:ea typeface="Roboto Light"/>
                <a:cs typeface="Roboto Light"/>
                <a:sym typeface="Roboto Light"/>
              </a:defRPr>
            </a:lvl2pPr>
            <a:lvl3pPr lvl="2" rtl="0">
              <a:buNone/>
              <a:defRPr sz="1700">
                <a:solidFill>
                  <a:srgbClr val="2E5E73"/>
                </a:solidFill>
                <a:latin typeface="Roboto Light"/>
                <a:ea typeface="Roboto Light"/>
                <a:cs typeface="Roboto Light"/>
                <a:sym typeface="Roboto Light"/>
              </a:defRPr>
            </a:lvl3pPr>
            <a:lvl4pPr lvl="3" rtl="0">
              <a:buNone/>
              <a:defRPr sz="1700">
                <a:solidFill>
                  <a:srgbClr val="2E5E73"/>
                </a:solidFill>
                <a:latin typeface="Roboto Light"/>
                <a:ea typeface="Roboto Light"/>
                <a:cs typeface="Roboto Light"/>
                <a:sym typeface="Roboto Light"/>
              </a:defRPr>
            </a:lvl4pPr>
            <a:lvl5pPr lvl="4" rtl="0">
              <a:buNone/>
              <a:defRPr sz="1700">
                <a:solidFill>
                  <a:srgbClr val="2E5E73"/>
                </a:solidFill>
                <a:latin typeface="Roboto Light"/>
                <a:ea typeface="Roboto Light"/>
                <a:cs typeface="Roboto Light"/>
                <a:sym typeface="Roboto Light"/>
              </a:defRPr>
            </a:lvl5pPr>
            <a:lvl6pPr lvl="5" rtl="0">
              <a:buNone/>
              <a:defRPr sz="1700">
                <a:solidFill>
                  <a:srgbClr val="2E5E73"/>
                </a:solidFill>
                <a:latin typeface="Roboto Light"/>
                <a:ea typeface="Roboto Light"/>
                <a:cs typeface="Roboto Light"/>
                <a:sym typeface="Roboto Light"/>
              </a:defRPr>
            </a:lvl6pPr>
            <a:lvl7pPr lvl="6" rtl="0">
              <a:buNone/>
              <a:defRPr sz="1700">
                <a:solidFill>
                  <a:srgbClr val="2E5E73"/>
                </a:solidFill>
                <a:latin typeface="Roboto Light"/>
                <a:ea typeface="Roboto Light"/>
                <a:cs typeface="Roboto Light"/>
                <a:sym typeface="Roboto Light"/>
              </a:defRPr>
            </a:lvl7pPr>
            <a:lvl8pPr lvl="7" rtl="0">
              <a:buNone/>
              <a:defRPr sz="1700">
                <a:solidFill>
                  <a:srgbClr val="2E5E73"/>
                </a:solidFill>
                <a:latin typeface="Roboto Light"/>
                <a:ea typeface="Roboto Light"/>
                <a:cs typeface="Roboto Light"/>
                <a:sym typeface="Roboto Light"/>
              </a:defRPr>
            </a:lvl8pPr>
            <a:lvl9pPr lvl="8" rtl="0">
              <a:buNone/>
              <a:defRPr sz="17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
        <p:nvSpPr>
          <p:cNvPr id="94" name="Google Shape;94;p14"/>
          <p:cNvSpPr txBox="1"/>
          <p:nvPr/>
        </p:nvSpPr>
        <p:spPr>
          <a:xfrm>
            <a:off x="0" y="6467200"/>
            <a:ext cx="6696000" cy="415500"/>
          </a:xfrm>
          <a:prstGeom prst="rect">
            <a:avLst/>
          </a:prstGeom>
          <a:noFill/>
          <a:ln>
            <a:noFill/>
          </a:ln>
        </p:spPr>
        <p:txBody>
          <a:bodyPr spcFirstLastPara="1" wrap="square" lIns="487675" tIns="121900" rIns="121900" bIns="121900" anchor="t" anchorCtr="0">
            <a:spAutoFit/>
          </a:bodyPr>
          <a:lstStyle/>
          <a:p>
            <a:pPr marL="0" lvl="0" indent="-304800" algn="l" rtl="0">
              <a:lnSpc>
                <a:spcPct val="115000"/>
              </a:lnSpc>
              <a:spcBef>
                <a:spcPts val="0"/>
              </a:spcBef>
              <a:spcAft>
                <a:spcPts val="2100"/>
              </a:spcAft>
              <a:buNone/>
            </a:pPr>
            <a:r>
              <a:rPr lang="en-US" sz="1100">
                <a:solidFill>
                  <a:srgbClr val="FFFFFF"/>
                </a:solidFill>
                <a:latin typeface="Roboto Light"/>
                <a:ea typeface="Roboto Light"/>
                <a:cs typeface="Roboto Light"/>
                <a:sym typeface="Roboto Light"/>
              </a:rPr>
              <a:t>© 2023 edX Boot Camps LLC. Confidential and Proprietary. All Rights Reserved.</a:t>
            </a:r>
            <a:endParaRPr sz="1300">
              <a:solidFill>
                <a:srgbClr val="FFFFFF"/>
              </a:solidFill>
              <a:latin typeface="Roboto Light"/>
              <a:ea typeface="Roboto Light"/>
              <a:cs typeface="Roboto Light"/>
              <a:sym typeface="Robot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ansition slide 01">
  <p:cSld name="CUSTOM_26">
    <p:bg>
      <p:bgPr>
        <a:solidFill>
          <a:srgbClr val="F2F2F2"/>
        </a:solid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0" y="35924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ansition slide 02">
  <p:cSld name="CUSTOM_26_1">
    <p:bg>
      <p:bgPr>
        <a:solidFill>
          <a:srgbClr val="F2F2F2"/>
        </a:solidFill>
        <a:effectLst/>
      </p:bgPr>
    </p:bg>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0" y="38972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99" name="Google Shape;99;p16"/>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ansition slide 02 1">
  <p:cSld name="CUSTOM_26_1_1">
    <p:bg>
      <p:bgPr>
        <a:solidFill>
          <a:srgbClr val="F2F2F2"/>
        </a:solidFill>
        <a:effectLst/>
      </p:bgPr>
    </p:bg>
    <p:spTree>
      <p:nvGrpSpPr>
        <p:cNvPr id="1" name="Shape 100"/>
        <p:cNvGrpSpPr/>
        <p:nvPr/>
      </p:nvGrpSpPr>
      <p:grpSpPr>
        <a:xfrm>
          <a:off x="0" y="0"/>
          <a:ext cx="0" cy="0"/>
          <a:chOff x="0" y="0"/>
          <a:chExt cx="0" cy="0"/>
        </a:xfrm>
      </p:grpSpPr>
      <p:sp>
        <p:nvSpPr>
          <p:cNvPr id="101" name="Google Shape;101;p17"/>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102" name="Google Shape;102;p17"/>
          <p:cNvSpPr txBox="1"/>
          <p:nvPr/>
        </p:nvSpPr>
        <p:spPr>
          <a:xfrm>
            <a:off x="0" y="3897200"/>
            <a:ext cx="12192000" cy="9876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Light"/>
                <a:ea typeface="Roboto Light"/>
                <a:cs typeface="Roboto Light"/>
                <a:sym typeface="Roboto Light"/>
              </a:rPr>
              <a:t>Welcome</a:t>
            </a:r>
            <a:endParaRPr sz="5300" b="1">
              <a:solidFill>
                <a:srgbClr val="2E5E73"/>
              </a:solidFill>
              <a:latin typeface="Roboto Light"/>
              <a:ea typeface="Roboto Light"/>
              <a:cs typeface="Roboto Light"/>
              <a:sym typeface="Roboto Light"/>
            </a:endParaRPr>
          </a:p>
        </p:txBody>
      </p:sp>
      <p:pic>
        <p:nvPicPr>
          <p:cNvPr id="103" name="Google Shape;103;p17"/>
          <p:cNvPicPr preferRelativeResize="0"/>
          <p:nvPr/>
        </p:nvPicPr>
        <p:blipFill>
          <a:blip r:embed="rId2">
            <a:alphaModFix/>
          </a:blip>
          <a:stretch>
            <a:fillRect/>
          </a:stretch>
        </p:blipFill>
        <p:spPr>
          <a:xfrm>
            <a:off x="5214833" y="2016100"/>
            <a:ext cx="1762334" cy="131443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04"/>
        <p:cNvGrpSpPr/>
        <p:nvPr/>
      </p:nvGrpSpPr>
      <p:grpSpPr>
        <a:xfrm>
          <a:off x="0" y="0"/>
          <a:ext cx="0" cy="0"/>
          <a:chOff x="0" y="0"/>
          <a:chExt cx="0" cy="0"/>
        </a:xfrm>
      </p:grpSpPr>
      <p:sp>
        <p:nvSpPr>
          <p:cNvPr id="105" name="Google Shape;105;p18"/>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8"/>
          <p:cNvSpPr txBox="1"/>
          <p:nvPr/>
        </p:nvSpPr>
        <p:spPr>
          <a:xfrm>
            <a:off x="947054" y="13853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01.</a:t>
            </a:r>
            <a:endParaRPr sz="3200" b="1">
              <a:solidFill>
                <a:srgbClr val="2E5E73"/>
              </a:solidFill>
              <a:latin typeface="Roboto"/>
              <a:ea typeface="Roboto"/>
              <a:cs typeface="Roboto"/>
              <a:sym typeface="Roboto"/>
            </a:endParaRPr>
          </a:p>
        </p:txBody>
      </p:sp>
      <p:sp>
        <p:nvSpPr>
          <p:cNvPr id="107" name="Google Shape;107;p18"/>
          <p:cNvSpPr txBox="1"/>
          <p:nvPr/>
        </p:nvSpPr>
        <p:spPr>
          <a:xfrm>
            <a:off x="947054" y="22552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02.</a:t>
            </a:r>
            <a:endParaRPr sz="3200" b="1">
              <a:solidFill>
                <a:srgbClr val="2E5E73"/>
              </a:solidFill>
              <a:latin typeface="Roboto"/>
              <a:ea typeface="Roboto"/>
              <a:cs typeface="Roboto"/>
              <a:sym typeface="Roboto"/>
            </a:endParaRPr>
          </a:p>
        </p:txBody>
      </p:sp>
      <p:sp>
        <p:nvSpPr>
          <p:cNvPr id="108" name="Google Shape;108;p18"/>
          <p:cNvSpPr txBox="1"/>
          <p:nvPr/>
        </p:nvSpPr>
        <p:spPr>
          <a:xfrm>
            <a:off x="947054" y="30970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03.</a:t>
            </a:r>
            <a:endParaRPr sz="3200" b="1">
              <a:solidFill>
                <a:srgbClr val="2E5E73"/>
              </a:solidFill>
              <a:latin typeface="Roboto"/>
              <a:ea typeface="Roboto"/>
              <a:cs typeface="Roboto"/>
              <a:sym typeface="Roboto"/>
            </a:endParaRPr>
          </a:p>
        </p:txBody>
      </p:sp>
      <p:sp>
        <p:nvSpPr>
          <p:cNvPr id="109" name="Google Shape;109;p18"/>
          <p:cNvSpPr txBox="1"/>
          <p:nvPr/>
        </p:nvSpPr>
        <p:spPr>
          <a:xfrm>
            <a:off x="947054" y="39388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04.</a:t>
            </a:r>
            <a:endParaRPr sz="3200" b="1">
              <a:solidFill>
                <a:srgbClr val="2E5E73"/>
              </a:solidFill>
              <a:latin typeface="Roboto"/>
              <a:ea typeface="Roboto"/>
              <a:cs typeface="Roboto"/>
              <a:sym typeface="Roboto"/>
            </a:endParaRPr>
          </a:p>
        </p:txBody>
      </p:sp>
      <p:sp>
        <p:nvSpPr>
          <p:cNvPr id="110" name="Google Shape;110;p18"/>
          <p:cNvSpPr txBox="1"/>
          <p:nvPr/>
        </p:nvSpPr>
        <p:spPr>
          <a:xfrm>
            <a:off x="947054" y="47805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05.</a:t>
            </a:r>
            <a:endParaRPr sz="3200" b="1">
              <a:solidFill>
                <a:srgbClr val="2E5E73"/>
              </a:solidFill>
              <a:latin typeface="Roboto"/>
              <a:ea typeface="Roboto"/>
              <a:cs typeface="Roboto"/>
              <a:sym typeface="Roboto"/>
            </a:endParaRPr>
          </a:p>
        </p:txBody>
      </p:sp>
      <p:sp>
        <p:nvSpPr>
          <p:cNvPr id="111" name="Google Shape;111;p18"/>
          <p:cNvSpPr txBox="1"/>
          <p:nvPr/>
        </p:nvSpPr>
        <p:spPr>
          <a:xfrm>
            <a:off x="7174154" y="13853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06.</a:t>
            </a:r>
            <a:endParaRPr sz="3200" b="1">
              <a:solidFill>
                <a:srgbClr val="2E5E73"/>
              </a:solidFill>
              <a:latin typeface="Roboto"/>
              <a:ea typeface="Roboto"/>
              <a:cs typeface="Roboto"/>
              <a:sym typeface="Roboto"/>
            </a:endParaRPr>
          </a:p>
        </p:txBody>
      </p:sp>
      <p:sp>
        <p:nvSpPr>
          <p:cNvPr id="112" name="Google Shape;112;p18"/>
          <p:cNvSpPr txBox="1"/>
          <p:nvPr/>
        </p:nvSpPr>
        <p:spPr>
          <a:xfrm>
            <a:off x="7174154" y="22552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07.</a:t>
            </a:r>
            <a:endParaRPr sz="3200" b="1">
              <a:solidFill>
                <a:srgbClr val="2E5E73"/>
              </a:solidFill>
              <a:latin typeface="Roboto"/>
              <a:ea typeface="Roboto"/>
              <a:cs typeface="Roboto"/>
              <a:sym typeface="Roboto"/>
            </a:endParaRPr>
          </a:p>
        </p:txBody>
      </p:sp>
      <p:sp>
        <p:nvSpPr>
          <p:cNvPr id="113" name="Google Shape;113;p18"/>
          <p:cNvSpPr txBox="1"/>
          <p:nvPr/>
        </p:nvSpPr>
        <p:spPr>
          <a:xfrm>
            <a:off x="7174153" y="30970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08.</a:t>
            </a:r>
            <a:endParaRPr sz="3200" b="1">
              <a:solidFill>
                <a:srgbClr val="2E5E73"/>
              </a:solidFill>
              <a:latin typeface="Roboto"/>
              <a:ea typeface="Roboto"/>
              <a:cs typeface="Roboto"/>
              <a:sym typeface="Roboto"/>
            </a:endParaRPr>
          </a:p>
        </p:txBody>
      </p:sp>
      <p:sp>
        <p:nvSpPr>
          <p:cNvPr id="114" name="Google Shape;114;p18"/>
          <p:cNvSpPr txBox="1"/>
          <p:nvPr/>
        </p:nvSpPr>
        <p:spPr>
          <a:xfrm>
            <a:off x="7174154" y="39388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09.</a:t>
            </a:r>
            <a:endParaRPr sz="3200" b="1">
              <a:solidFill>
                <a:srgbClr val="2E5E73"/>
              </a:solidFill>
              <a:latin typeface="Roboto"/>
              <a:ea typeface="Roboto"/>
              <a:cs typeface="Roboto"/>
              <a:sym typeface="Roboto"/>
            </a:endParaRPr>
          </a:p>
        </p:txBody>
      </p:sp>
      <p:sp>
        <p:nvSpPr>
          <p:cNvPr id="115" name="Google Shape;115;p18"/>
          <p:cNvSpPr txBox="1"/>
          <p:nvPr/>
        </p:nvSpPr>
        <p:spPr>
          <a:xfrm>
            <a:off x="7174154" y="47805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10.</a:t>
            </a:r>
            <a:endParaRPr sz="3200" b="1">
              <a:solidFill>
                <a:srgbClr val="2E5E73"/>
              </a:solidFill>
              <a:latin typeface="Roboto"/>
              <a:ea typeface="Roboto"/>
              <a:cs typeface="Roboto"/>
              <a:sym typeface="Roboto"/>
            </a:endParaRPr>
          </a:p>
        </p:txBody>
      </p:sp>
      <p:pic>
        <p:nvPicPr>
          <p:cNvPr id="116" name="Google Shape;116;p18"/>
          <p:cNvPicPr preferRelativeResize="0"/>
          <p:nvPr/>
        </p:nvPicPr>
        <p:blipFill>
          <a:blip r:embed="rId2">
            <a:alphaModFix/>
          </a:blip>
          <a:stretch>
            <a:fillRect/>
          </a:stretch>
        </p:blipFill>
        <p:spPr>
          <a:xfrm>
            <a:off x="352783" y="426500"/>
            <a:ext cx="420773" cy="533600"/>
          </a:xfrm>
          <a:prstGeom prst="rect">
            <a:avLst/>
          </a:prstGeom>
          <a:noFill/>
          <a:ln>
            <a:noFill/>
          </a:ln>
        </p:spPr>
      </p:pic>
      <p:sp>
        <p:nvSpPr>
          <p:cNvPr id="117" name="Google Shape;117;p18"/>
          <p:cNvSpPr txBox="1">
            <a:spLocks noGrp="1"/>
          </p:cNvSpPr>
          <p:nvPr>
            <p:ph type="subTitle" idx="1"/>
          </p:nvPr>
        </p:nvSpPr>
        <p:spPr>
          <a:xfrm>
            <a:off x="1632833"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8" name="Google Shape;118;p18"/>
          <p:cNvSpPr txBox="1">
            <a:spLocks noGrp="1"/>
          </p:cNvSpPr>
          <p:nvPr>
            <p:ph type="subTitle" idx="2"/>
          </p:nvPr>
        </p:nvSpPr>
        <p:spPr>
          <a:xfrm>
            <a:off x="1632833"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9" name="Google Shape;119;p18"/>
          <p:cNvSpPr txBox="1">
            <a:spLocks noGrp="1"/>
          </p:cNvSpPr>
          <p:nvPr>
            <p:ph type="subTitle" idx="3"/>
          </p:nvPr>
        </p:nvSpPr>
        <p:spPr>
          <a:xfrm>
            <a:off x="1632833"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0" name="Google Shape;120;p18"/>
          <p:cNvSpPr txBox="1">
            <a:spLocks noGrp="1"/>
          </p:cNvSpPr>
          <p:nvPr>
            <p:ph type="subTitle" idx="4"/>
          </p:nvPr>
        </p:nvSpPr>
        <p:spPr>
          <a:xfrm>
            <a:off x="1632833"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1" name="Google Shape;121;p18"/>
          <p:cNvSpPr txBox="1">
            <a:spLocks noGrp="1"/>
          </p:cNvSpPr>
          <p:nvPr>
            <p:ph type="subTitle" idx="5"/>
          </p:nvPr>
        </p:nvSpPr>
        <p:spPr>
          <a:xfrm>
            <a:off x="1632833"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2" name="Google Shape;122;p18"/>
          <p:cNvSpPr txBox="1">
            <a:spLocks noGrp="1"/>
          </p:cNvSpPr>
          <p:nvPr>
            <p:ph type="subTitle" idx="6"/>
          </p:nvPr>
        </p:nvSpPr>
        <p:spPr>
          <a:xfrm>
            <a:off x="7985600"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3" name="Google Shape;123;p18"/>
          <p:cNvSpPr txBox="1">
            <a:spLocks noGrp="1"/>
          </p:cNvSpPr>
          <p:nvPr>
            <p:ph type="subTitle" idx="7"/>
          </p:nvPr>
        </p:nvSpPr>
        <p:spPr>
          <a:xfrm>
            <a:off x="7985600"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4" name="Google Shape;124;p18"/>
          <p:cNvSpPr txBox="1">
            <a:spLocks noGrp="1"/>
          </p:cNvSpPr>
          <p:nvPr>
            <p:ph type="subTitle" idx="8"/>
          </p:nvPr>
        </p:nvSpPr>
        <p:spPr>
          <a:xfrm>
            <a:off x="7985600"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5" name="Google Shape;125;p18"/>
          <p:cNvSpPr txBox="1">
            <a:spLocks noGrp="1"/>
          </p:cNvSpPr>
          <p:nvPr>
            <p:ph type="subTitle" idx="9"/>
          </p:nvPr>
        </p:nvSpPr>
        <p:spPr>
          <a:xfrm>
            <a:off x="7985600"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6" name="Google Shape;126;p18"/>
          <p:cNvSpPr txBox="1">
            <a:spLocks noGrp="1"/>
          </p:cNvSpPr>
          <p:nvPr>
            <p:ph type="subTitle" idx="13"/>
          </p:nvPr>
        </p:nvSpPr>
        <p:spPr>
          <a:xfrm>
            <a:off x="7985600"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7" name="Google Shape;127;p18"/>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8" name="Google Shape;128;p18"/>
          <p:cNvSpPr txBox="1">
            <a:spLocks noGrp="1"/>
          </p:cNvSpPr>
          <p:nvPr>
            <p:ph type="title" idx="1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Recap slide 01">
  <p:cSld name="CUSTOM_21">
    <p:spTree>
      <p:nvGrpSpPr>
        <p:cNvPr id="1" name="Shape 129"/>
        <p:cNvGrpSpPr/>
        <p:nvPr/>
      </p:nvGrpSpPr>
      <p:grpSpPr>
        <a:xfrm>
          <a:off x="0" y="0"/>
          <a:ext cx="0" cy="0"/>
          <a:chOff x="0" y="0"/>
          <a:chExt cx="0" cy="0"/>
        </a:xfrm>
      </p:grpSpPr>
      <p:sp>
        <p:nvSpPr>
          <p:cNvPr id="130" name="Google Shape;130;p19"/>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 name="Google Shape;131;p19"/>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 name="Google Shape;132;p19"/>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 name="Google Shape;133;p19"/>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 name="Google Shape;134;p19"/>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 name="Google Shape;135;p19"/>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 name="Google Shape;136;p19"/>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37" name="Google Shape;137;p19"/>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38" name="Google Shape;138;p19"/>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39" name="Google Shape;139;p19"/>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40" name="Google Shape;140;p19"/>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41" name="Google Shape;141;p19"/>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142" name="Google Shape;142;p19"/>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3" name="Google Shape;143;p19"/>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4" name="Google Shape;144;p19"/>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5" name="Google Shape;145;p19"/>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6" name="Google Shape;146;p19"/>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7" name="Google Shape;147;p19"/>
          <p:cNvSpPr txBox="1">
            <a:spLocks noGrp="1"/>
          </p:cNvSpPr>
          <p:nvPr>
            <p:ph type="subTitle" idx="6"/>
          </p:nvPr>
        </p:nvSpPr>
        <p:spPr>
          <a:xfrm>
            <a:off x="1632833" y="582685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cxnSp>
        <p:nvCxnSpPr>
          <p:cNvPr id="148" name="Google Shape;148;p19"/>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49" name="Google Shape;149;p19"/>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19"/>
          <p:cNvSpPr txBox="1">
            <a:spLocks noGrp="1"/>
          </p:cNvSpPr>
          <p:nvPr>
            <p:ph type="title" idx="7"/>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1" name="Google Shape;151;p19"/>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2" name="Google Shape;152;p19"/>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Recap slide 02">
  <p:cSld name="CUSTOM_21_2">
    <p:spTree>
      <p:nvGrpSpPr>
        <p:cNvPr id="1" name="Shape 153"/>
        <p:cNvGrpSpPr/>
        <p:nvPr/>
      </p:nvGrpSpPr>
      <p:grpSpPr>
        <a:xfrm>
          <a:off x="0" y="0"/>
          <a:ext cx="0" cy="0"/>
          <a:chOff x="0" y="0"/>
          <a:chExt cx="0" cy="0"/>
        </a:xfrm>
      </p:grpSpPr>
      <p:cxnSp>
        <p:nvCxnSpPr>
          <p:cNvPr id="154" name="Google Shape;154;p20"/>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55" name="Google Shape;155;p20"/>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6" name="Google Shape;156;p20"/>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7" name="Google Shape;157;p20"/>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8" name="Google Shape;158;p20"/>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ctivity slide">
  <p:cSld name="CUSTOM_23">
    <p:bg>
      <p:bgPr>
        <a:solidFill>
          <a:srgbClr val="F2F2F2"/>
        </a:solidFill>
        <a:effectLst/>
      </p:bgPr>
    </p:bg>
    <p:spTree>
      <p:nvGrpSpPr>
        <p:cNvPr id="1" name="Shape 159"/>
        <p:cNvGrpSpPr/>
        <p:nvPr/>
      </p:nvGrpSpPr>
      <p:grpSpPr>
        <a:xfrm>
          <a:off x="0" y="0"/>
          <a:ext cx="0" cy="0"/>
          <a:chOff x="0" y="0"/>
          <a:chExt cx="0" cy="0"/>
        </a:xfrm>
      </p:grpSpPr>
      <p:sp>
        <p:nvSpPr>
          <p:cNvPr id="160" name="Google Shape;160;p21"/>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21"/>
          <p:cNvSpPr txBox="1"/>
          <p:nvPr/>
        </p:nvSpPr>
        <p:spPr>
          <a:xfrm>
            <a:off x="-7834" y="271467"/>
            <a:ext cx="122247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Activity: </a:t>
            </a:r>
            <a:endParaRPr sz="3200" b="1">
              <a:solidFill>
                <a:srgbClr val="2E5E73"/>
              </a:solidFill>
              <a:latin typeface="Roboto"/>
              <a:ea typeface="Roboto"/>
              <a:cs typeface="Roboto"/>
              <a:sym typeface="Roboto"/>
            </a:endParaRPr>
          </a:p>
        </p:txBody>
      </p:sp>
      <p:sp>
        <p:nvSpPr>
          <p:cNvPr id="162" name="Google Shape;162;p21"/>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163" name="Google Shape;163;p21"/>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cxnSp>
        <p:nvCxnSpPr>
          <p:cNvPr id="164" name="Google Shape;164;p21"/>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65" name="Google Shape;165;p21"/>
          <p:cNvSpPr txBox="1">
            <a:spLocks noGrp="1"/>
          </p:cNvSpPr>
          <p:nvPr>
            <p:ph type="subTitle" idx="1"/>
          </p:nvPr>
        </p:nvSpPr>
        <p:spPr>
          <a:xfrm>
            <a:off x="1091433" y="2302633"/>
            <a:ext cx="8691600" cy="2821500"/>
          </a:xfrm>
          <a:prstGeom prst="rect">
            <a:avLst/>
          </a:prstGeom>
        </p:spPr>
        <p:txBody>
          <a:bodyPr spcFirstLastPara="1" wrap="square" lIns="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66" name="Google Shape;166;p21"/>
          <p:cNvSpPr txBox="1">
            <a:spLocks noGrp="1"/>
          </p:cNvSpPr>
          <p:nvPr>
            <p:ph type="subTitle" idx="2"/>
          </p:nvPr>
        </p:nvSpPr>
        <p:spPr>
          <a:xfrm>
            <a:off x="0" y="5661867"/>
            <a:ext cx="11604900" cy="4308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900"/>
              <a:buNone/>
              <a:defRPr sz="1900"/>
            </a:lvl1pPr>
            <a:lvl2pPr lvl="1" algn="r" rtl="0">
              <a:spcBef>
                <a:spcPts val="0"/>
              </a:spcBef>
              <a:spcAft>
                <a:spcPts val="0"/>
              </a:spcAft>
              <a:buSzPts val="1900"/>
              <a:buNone/>
              <a:defRPr/>
            </a:lvl2pPr>
            <a:lvl3pPr lvl="2" algn="r" rtl="0">
              <a:spcBef>
                <a:spcPts val="0"/>
              </a:spcBef>
              <a:spcAft>
                <a:spcPts val="0"/>
              </a:spcAft>
              <a:buSzPts val="1900"/>
              <a:buNone/>
              <a:defRPr/>
            </a:lvl3pPr>
            <a:lvl4pPr lvl="3" algn="r" rtl="0">
              <a:spcBef>
                <a:spcPts val="0"/>
              </a:spcBef>
              <a:spcAft>
                <a:spcPts val="0"/>
              </a:spcAft>
              <a:buSzPts val="1900"/>
              <a:buNone/>
              <a:defRPr/>
            </a:lvl4pPr>
            <a:lvl5pPr lvl="4" algn="r" rtl="0">
              <a:spcBef>
                <a:spcPts val="0"/>
              </a:spcBef>
              <a:spcAft>
                <a:spcPts val="0"/>
              </a:spcAft>
              <a:buSzPts val="1900"/>
              <a:buNone/>
              <a:defRPr/>
            </a:lvl5pPr>
            <a:lvl6pPr lvl="5" algn="r" rtl="0">
              <a:spcBef>
                <a:spcPts val="0"/>
              </a:spcBef>
              <a:spcAft>
                <a:spcPts val="0"/>
              </a:spcAft>
              <a:buSzPts val="1900"/>
              <a:buNone/>
              <a:defRPr/>
            </a:lvl6pPr>
            <a:lvl7pPr lvl="6" algn="r" rtl="0">
              <a:spcBef>
                <a:spcPts val="0"/>
              </a:spcBef>
              <a:spcAft>
                <a:spcPts val="0"/>
              </a:spcAft>
              <a:buSzPts val="1900"/>
              <a:buNone/>
              <a:defRPr/>
            </a:lvl7pPr>
            <a:lvl8pPr lvl="7" algn="r" rtl="0">
              <a:spcBef>
                <a:spcPts val="0"/>
              </a:spcBef>
              <a:spcAft>
                <a:spcPts val="0"/>
              </a:spcAft>
              <a:buSzPts val="1900"/>
              <a:buNone/>
              <a:defRPr/>
            </a:lvl8pPr>
            <a:lvl9pPr lvl="8" algn="r" rtl="0">
              <a:spcBef>
                <a:spcPts val="0"/>
              </a:spcBef>
              <a:spcAft>
                <a:spcPts val="0"/>
              </a:spcAft>
              <a:buSzPts val="1900"/>
              <a:buNone/>
              <a:defRPr/>
            </a:lvl9pPr>
          </a:lstStyle>
          <a:p>
            <a:endParaRPr/>
          </a:p>
        </p:txBody>
      </p:sp>
      <p:pic>
        <p:nvPicPr>
          <p:cNvPr id="167" name="Google Shape;167;p21"/>
          <p:cNvPicPr preferRelativeResize="0"/>
          <p:nvPr/>
        </p:nvPicPr>
        <p:blipFill>
          <a:blip r:embed="rId3">
            <a:alphaModFix/>
          </a:blip>
          <a:stretch>
            <a:fillRect/>
          </a:stretch>
        </p:blipFill>
        <p:spPr>
          <a:xfrm>
            <a:off x="297095" y="430900"/>
            <a:ext cx="532143" cy="524800"/>
          </a:xfrm>
          <a:prstGeom prst="rect">
            <a:avLst/>
          </a:prstGeom>
          <a:noFill/>
          <a:ln>
            <a:noFill/>
          </a:ln>
        </p:spPr>
      </p:pic>
      <p:sp>
        <p:nvSpPr>
          <p:cNvPr id="168" name="Google Shape;168;p21"/>
          <p:cNvSpPr txBox="1">
            <a:spLocks noGrp="1"/>
          </p:cNvSpPr>
          <p:nvPr>
            <p:ph type="title"/>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ist to Five Slide">
  <p:cSld name="CUSTOM_23_1">
    <p:bg>
      <p:bgPr>
        <a:solidFill>
          <a:srgbClr val="F2F2F2"/>
        </a:solidFill>
        <a:effectLst/>
      </p:bgPr>
    </p:bg>
    <p:spTree>
      <p:nvGrpSpPr>
        <p:cNvPr id="1" name="Shape 169"/>
        <p:cNvGrpSpPr/>
        <p:nvPr/>
      </p:nvGrpSpPr>
      <p:grpSpPr>
        <a:xfrm>
          <a:off x="0" y="0"/>
          <a:ext cx="0" cy="0"/>
          <a:chOff x="0" y="0"/>
          <a:chExt cx="0" cy="0"/>
        </a:xfrm>
      </p:grpSpPr>
      <p:sp>
        <p:nvSpPr>
          <p:cNvPr id="170" name="Google Shape;170;p22"/>
          <p:cNvSpPr/>
          <p:nvPr/>
        </p:nvSpPr>
        <p:spPr>
          <a:xfrm>
            <a:off x="181367" y="169867"/>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22"/>
          <p:cNvSpPr txBox="1"/>
          <p:nvPr/>
        </p:nvSpPr>
        <p:spPr>
          <a:xfrm>
            <a:off x="0" y="359400"/>
            <a:ext cx="121920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Fist to Five </a:t>
            </a:r>
            <a:endParaRPr sz="3200" b="1">
              <a:solidFill>
                <a:srgbClr val="2E5E73"/>
              </a:solidFill>
              <a:latin typeface="Roboto"/>
              <a:ea typeface="Roboto"/>
              <a:cs typeface="Roboto"/>
              <a:sym typeface="Roboto"/>
            </a:endParaRPr>
          </a:p>
        </p:txBody>
      </p:sp>
      <p:cxnSp>
        <p:nvCxnSpPr>
          <p:cNvPr id="172" name="Google Shape;172;p22"/>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73" name="Google Shape;173;p22"/>
          <p:cNvSpPr txBox="1">
            <a:spLocks noGrp="1"/>
          </p:cNvSpPr>
          <p:nvPr>
            <p:ph type="subTitle" idx="1"/>
          </p:nvPr>
        </p:nvSpPr>
        <p:spPr>
          <a:xfrm>
            <a:off x="1091433" y="1674467"/>
            <a:ext cx="9849300" cy="3080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174" name="Google Shape;174;p22"/>
          <p:cNvPicPr preferRelativeResize="0"/>
          <p:nvPr/>
        </p:nvPicPr>
        <p:blipFill rotWithShape="1">
          <a:blip r:embed="rId2">
            <a:alphaModFix/>
          </a:blip>
          <a:srcRect b="11668"/>
          <a:stretch/>
        </p:blipFill>
        <p:spPr>
          <a:xfrm>
            <a:off x="7806733" y="4816368"/>
            <a:ext cx="1104900" cy="2041634"/>
          </a:xfrm>
          <a:prstGeom prst="rect">
            <a:avLst/>
          </a:prstGeom>
          <a:noFill/>
          <a:ln>
            <a:noFill/>
          </a:ln>
        </p:spPr>
      </p:pic>
      <p:pic>
        <p:nvPicPr>
          <p:cNvPr id="175" name="Google Shape;175;p22"/>
          <p:cNvPicPr preferRelativeResize="0"/>
          <p:nvPr/>
        </p:nvPicPr>
        <p:blipFill rotWithShape="1">
          <a:blip r:embed="rId3">
            <a:alphaModFix/>
          </a:blip>
          <a:srcRect b="13517"/>
          <a:stretch/>
        </p:blipFill>
        <p:spPr>
          <a:xfrm>
            <a:off x="6195067" y="4848132"/>
            <a:ext cx="889000" cy="2009867"/>
          </a:xfrm>
          <a:prstGeom prst="rect">
            <a:avLst/>
          </a:prstGeom>
          <a:noFill/>
          <a:ln>
            <a:noFill/>
          </a:ln>
        </p:spPr>
      </p:pic>
      <p:pic>
        <p:nvPicPr>
          <p:cNvPr id="176" name="Google Shape;176;p22"/>
          <p:cNvPicPr preferRelativeResize="0"/>
          <p:nvPr/>
        </p:nvPicPr>
        <p:blipFill rotWithShape="1">
          <a:blip r:embed="rId4">
            <a:alphaModFix/>
          </a:blip>
          <a:srcRect b="13770"/>
          <a:stretch/>
        </p:blipFill>
        <p:spPr>
          <a:xfrm>
            <a:off x="4392900" y="4930668"/>
            <a:ext cx="977900" cy="1927333"/>
          </a:xfrm>
          <a:prstGeom prst="rect">
            <a:avLst/>
          </a:prstGeom>
          <a:noFill/>
          <a:ln>
            <a:noFill/>
          </a:ln>
        </p:spPr>
      </p:pic>
      <p:pic>
        <p:nvPicPr>
          <p:cNvPr id="177" name="Google Shape;177;p22"/>
          <p:cNvPicPr preferRelativeResize="0"/>
          <p:nvPr/>
        </p:nvPicPr>
        <p:blipFill rotWithShape="1">
          <a:blip r:embed="rId5">
            <a:alphaModFix/>
          </a:blip>
          <a:srcRect b="12495"/>
          <a:stretch/>
        </p:blipFill>
        <p:spPr>
          <a:xfrm>
            <a:off x="9471767" y="4879868"/>
            <a:ext cx="1485900" cy="1978134"/>
          </a:xfrm>
          <a:prstGeom prst="rect">
            <a:avLst/>
          </a:prstGeom>
          <a:noFill/>
          <a:ln>
            <a:noFill/>
          </a:ln>
        </p:spPr>
      </p:pic>
      <p:pic>
        <p:nvPicPr>
          <p:cNvPr id="178" name="Google Shape;178;p22"/>
          <p:cNvPicPr preferRelativeResize="0"/>
          <p:nvPr/>
        </p:nvPicPr>
        <p:blipFill rotWithShape="1">
          <a:blip r:embed="rId6">
            <a:alphaModFix/>
          </a:blip>
          <a:srcRect b="19955"/>
          <a:stretch/>
        </p:blipFill>
        <p:spPr>
          <a:xfrm>
            <a:off x="975867" y="5597435"/>
            <a:ext cx="1028700" cy="1260567"/>
          </a:xfrm>
          <a:prstGeom prst="rect">
            <a:avLst/>
          </a:prstGeom>
          <a:noFill/>
          <a:ln>
            <a:noFill/>
          </a:ln>
        </p:spPr>
      </p:pic>
      <p:pic>
        <p:nvPicPr>
          <p:cNvPr id="179" name="Google Shape;179;p22"/>
          <p:cNvPicPr preferRelativeResize="0"/>
          <p:nvPr/>
        </p:nvPicPr>
        <p:blipFill rotWithShape="1">
          <a:blip r:embed="rId7">
            <a:alphaModFix/>
          </a:blip>
          <a:srcRect b="12495"/>
          <a:stretch/>
        </p:blipFill>
        <p:spPr>
          <a:xfrm>
            <a:off x="2745867" y="4879868"/>
            <a:ext cx="1016000" cy="1978134"/>
          </a:xfrm>
          <a:prstGeom prst="rect">
            <a:avLst/>
          </a:prstGeom>
          <a:noFill/>
          <a:ln>
            <a:noFill/>
          </a:ln>
        </p:spPr>
      </p:pic>
      <p:pic>
        <p:nvPicPr>
          <p:cNvPr id="180" name="Google Shape;180;p22"/>
          <p:cNvPicPr preferRelativeResize="0"/>
          <p:nvPr/>
        </p:nvPicPr>
        <p:blipFill rotWithShape="1">
          <a:blip r:embed="rId5">
            <a:alphaModFix/>
          </a:blip>
          <a:srcRect b="12495"/>
          <a:stretch/>
        </p:blipFill>
        <p:spPr>
          <a:xfrm rot="-2">
            <a:off x="360453" y="202334"/>
            <a:ext cx="512181" cy="68186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Heading slide">
  <p:cSld name="CUSTOM_21_2_1">
    <p:spTree>
      <p:nvGrpSpPr>
        <p:cNvPr id="1" name="Shape 181"/>
        <p:cNvGrpSpPr/>
        <p:nvPr/>
      </p:nvGrpSpPr>
      <p:grpSpPr>
        <a:xfrm>
          <a:off x="0" y="0"/>
          <a:ext cx="0" cy="0"/>
          <a:chOff x="0" y="0"/>
          <a:chExt cx="0" cy="0"/>
        </a:xfrm>
      </p:grpSpPr>
      <p:cxnSp>
        <p:nvCxnSpPr>
          <p:cNvPr id="182" name="Google Shape;182;p23"/>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3" name="Google Shape;183;p23"/>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4" name="Google Shape;184;p23"/>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5" name="Google Shape;185;p23"/>
          <p:cNvSpPr/>
          <p:nvPr/>
        </p:nvSpPr>
        <p:spPr>
          <a:xfrm>
            <a:off x="181367" y="3054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bjectives slide - 1-5 ">
  <p:cSld name="CUSTOM_21_1">
    <p:spTree>
      <p:nvGrpSpPr>
        <p:cNvPr id="1" name="Shape 186"/>
        <p:cNvGrpSpPr/>
        <p:nvPr/>
      </p:nvGrpSpPr>
      <p:grpSpPr>
        <a:xfrm>
          <a:off x="0" y="0"/>
          <a:ext cx="0" cy="0"/>
          <a:chOff x="0" y="0"/>
          <a:chExt cx="0" cy="0"/>
        </a:xfrm>
      </p:grpSpPr>
      <p:cxnSp>
        <p:nvCxnSpPr>
          <p:cNvPr id="187" name="Google Shape;187;p24"/>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8" name="Google Shape;188;p24"/>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 name="Google Shape;189;p24"/>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 name="Google Shape;190;p24"/>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24"/>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24"/>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24"/>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94" name="Google Shape;194;p24"/>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95" name="Google Shape;195;p24"/>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96" name="Google Shape;196;p24"/>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97" name="Google Shape;197;p24"/>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98" name="Google Shape;198;p24"/>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99" name="Google Shape;199;p24"/>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0" name="Google Shape;200;p24"/>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1" name="Google Shape;201;p24"/>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2" name="Google Shape;202;p24"/>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3" name="Google Shape;203;p24"/>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4" name="Google Shape;204;p24"/>
          <p:cNvSpPr txBox="1">
            <a:spLocks noGrp="1"/>
          </p:cNvSpPr>
          <p:nvPr>
            <p:ph type="title" idx="6"/>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5" name="Google Shape;205;p24"/>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06" name="Google Shape;206;p24"/>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bjectives slide - 1-4 ">
  <p:cSld name="CUSTOM_21_1_1">
    <p:spTree>
      <p:nvGrpSpPr>
        <p:cNvPr id="1" name="Shape 207"/>
        <p:cNvGrpSpPr/>
        <p:nvPr/>
      </p:nvGrpSpPr>
      <p:grpSpPr>
        <a:xfrm>
          <a:off x="0" y="0"/>
          <a:ext cx="0" cy="0"/>
          <a:chOff x="0" y="0"/>
          <a:chExt cx="0" cy="0"/>
        </a:xfrm>
      </p:grpSpPr>
      <p:cxnSp>
        <p:nvCxnSpPr>
          <p:cNvPr id="208" name="Google Shape;208;p25"/>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09" name="Google Shape;209;p25"/>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25"/>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25"/>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25"/>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25"/>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14" name="Google Shape;214;p25"/>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15" name="Google Shape;215;p25"/>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16" name="Google Shape;216;p25"/>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217" name="Google Shape;217;p25"/>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8" name="Google Shape;218;p25"/>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9" name="Google Shape;219;p25"/>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0" name="Google Shape;220;p25"/>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1" name="Google Shape;221;p25"/>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2" name="Google Shape;222;p25"/>
          <p:cNvSpPr txBox="1">
            <a:spLocks noGrp="1"/>
          </p:cNvSpPr>
          <p:nvPr>
            <p:ph type="title" idx="5"/>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3" name="Google Shape;223;p25"/>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24" name="Google Shape;224;p25"/>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bjectives slide - 1-3">
  <p:cSld name="CUSTOM_21_1_1_1">
    <p:spTree>
      <p:nvGrpSpPr>
        <p:cNvPr id="1" name="Shape 225"/>
        <p:cNvGrpSpPr/>
        <p:nvPr/>
      </p:nvGrpSpPr>
      <p:grpSpPr>
        <a:xfrm>
          <a:off x="0" y="0"/>
          <a:ext cx="0" cy="0"/>
          <a:chOff x="0" y="0"/>
          <a:chExt cx="0" cy="0"/>
        </a:xfrm>
      </p:grpSpPr>
      <p:cxnSp>
        <p:nvCxnSpPr>
          <p:cNvPr id="226" name="Google Shape;226;p26"/>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27" name="Google Shape;227;p2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 name="Google Shape;228;p2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 name="Google Shape;229;p26"/>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26"/>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31" name="Google Shape;231;p26"/>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32" name="Google Shape;232;p26"/>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33" name="Google Shape;233;p26"/>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4" name="Google Shape;234;p26"/>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5" name="Google Shape;235;p26"/>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6" name="Google Shape;236;p26"/>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7" name="Google Shape;237;p26"/>
          <p:cNvSpPr txBox="1">
            <a:spLocks noGrp="1"/>
          </p:cNvSpPr>
          <p:nvPr>
            <p:ph type="title" idx="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8" name="Google Shape;238;p26"/>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39" name="Google Shape;239;p26"/>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240"/>
        <p:cNvGrpSpPr/>
        <p:nvPr/>
      </p:nvGrpSpPr>
      <p:grpSpPr>
        <a:xfrm>
          <a:off x="0" y="0"/>
          <a:ext cx="0" cy="0"/>
          <a:chOff x="0" y="0"/>
          <a:chExt cx="0" cy="0"/>
        </a:xfrm>
      </p:grpSpPr>
      <p:sp>
        <p:nvSpPr>
          <p:cNvPr id="241" name="Google Shape;241;p27"/>
          <p:cNvSpPr txBox="1">
            <a:spLocks noGrp="1"/>
          </p:cNvSpPr>
          <p:nvPr>
            <p:ph type="body" idx="1"/>
          </p:nvPr>
        </p:nvSpPr>
        <p:spPr>
          <a:xfrm>
            <a:off x="787133" y="1495633"/>
            <a:ext cx="105783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2" name="Google Shape;242;p27"/>
          <p:cNvSpPr txBox="1"/>
          <p:nvPr/>
        </p:nvSpPr>
        <p:spPr>
          <a:xfrm>
            <a:off x="1562800" y="6555533"/>
            <a:ext cx="10629300" cy="302400"/>
          </a:xfrm>
          <a:prstGeom prst="rect">
            <a:avLst/>
          </a:prstGeom>
          <a:noFill/>
          <a:ln>
            <a:noFill/>
          </a:ln>
        </p:spPr>
        <p:txBody>
          <a:bodyPr spcFirstLastPara="1" wrap="square" lIns="365725" tIns="60925" rIns="0" bIns="0" anchor="t" anchorCtr="0">
            <a:noAutofit/>
          </a:bodyPr>
          <a:lstStyle/>
          <a:p>
            <a:pPr marL="0" lvl="0" indent="0" algn="r" rtl="0">
              <a:spcBef>
                <a:spcPts val="0"/>
              </a:spcBef>
              <a:spcAft>
                <a:spcPts val="0"/>
              </a:spcAft>
              <a:buNone/>
            </a:pPr>
            <a:endParaRPr sz="1200">
              <a:solidFill>
                <a:srgbClr val="2E5E73"/>
              </a:solidFill>
              <a:latin typeface="Roboto"/>
              <a:ea typeface="Roboto"/>
              <a:cs typeface="Roboto"/>
              <a:sym typeface="Roboto"/>
            </a:endParaRPr>
          </a:p>
        </p:txBody>
      </p:sp>
      <p:sp>
        <p:nvSpPr>
          <p:cNvPr id="243" name="Google Shape;243;p2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44" name="Google Shape;244;p2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245"/>
        <p:cNvGrpSpPr/>
        <p:nvPr/>
      </p:nvGrpSpPr>
      <p:grpSpPr>
        <a:xfrm>
          <a:off x="0" y="0"/>
          <a:ext cx="0" cy="0"/>
          <a:chOff x="0" y="0"/>
          <a:chExt cx="0" cy="0"/>
        </a:xfrm>
      </p:grpSpPr>
      <p:sp>
        <p:nvSpPr>
          <p:cNvPr id="246" name="Google Shape;246;p28"/>
          <p:cNvSpPr/>
          <p:nvPr/>
        </p:nvSpPr>
        <p:spPr>
          <a:xfrm>
            <a:off x="7892833" y="0"/>
            <a:ext cx="4293900" cy="68580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28"/>
          <p:cNvSpPr txBox="1">
            <a:spLocks noGrp="1"/>
          </p:cNvSpPr>
          <p:nvPr>
            <p:ph type="body" idx="1"/>
          </p:nvPr>
        </p:nvSpPr>
        <p:spPr>
          <a:xfrm>
            <a:off x="787133" y="1495633"/>
            <a:ext cx="67200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8" name="Google Shape;248;p28"/>
          <p:cNvSpPr txBox="1">
            <a:spLocks noGrp="1"/>
          </p:cNvSpPr>
          <p:nvPr>
            <p:ph type="title"/>
          </p:nvPr>
        </p:nvSpPr>
        <p:spPr>
          <a:xfrm>
            <a:off x="8045367" y="725933"/>
            <a:ext cx="3621900" cy="868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b="1">
                <a:latin typeface="Roboto"/>
                <a:ea typeface="Roboto"/>
                <a:cs typeface="Roboto"/>
                <a:sym typeface="Roboto"/>
              </a:defRPr>
            </a:lvl2pPr>
            <a:lvl3pPr lvl="2" rtl="0">
              <a:spcBef>
                <a:spcPts val="0"/>
              </a:spcBef>
              <a:spcAft>
                <a:spcPts val="0"/>
              </a:spcAft>
              <a:buSzPts val="1900"/>
              <a:buNone/>
              <a:defRPr sz="1900" b="1">
                <a:latin typeface="Roboto"/>
                <a:ea typeface="Roboto"/>
                <a:cs typeface="Roboto"/>
                <a:sym typeface="Roboto"/>
              </a:defRPr>
            </a:lvl3pPr>
            <a:lvl4pPr lvl="3" rtl="0">
              <a:spcBef>
                <a:spcPts val="0"/>
              </a:spcBef>
              <a:spcAft>
                <a:spcPts val="0"/>
              </a:spcAft>
              <a:buSzPts val="1900"/>
              <a:buNone/>
              <a:defRPr sz="1900" b="1">
                <a:latin typeface="Roboto"/>
                <a:ea typeface="Roboto"/>
                <a:cs typeface="Roboto"/>
                <a:sym typeface="Roboto"/>
              </a:defRPr>
            </a:lvl4pPr>
            <a:lvl5pPr lvl="4" rtl="0">
              <a:spcBef>
                <a:spcPts val="0"/>
              </a:spcBef>
              <a:spcAft>
                <a:spcPts val="0"/>
              </a:spcAft>
              <a:buSzPts val="1900"/>
              <a:buNone/>
              <a:defRPr sz="1900" b="1">
                <a:latin typeface="Roboto"/>
                <a:ea typeface="Roboto"/>
                <a:cs typeface="Roboto"/>
                <a:sym typeface="Roboto"/>
              </a:defRPr>
            </a:lvl5pPr>
            <a:lvl6pPr lvl="5" rtl="0">
              <a:spcBef>
                <a:spcPts val="0"/>
              </a:spcBef>
              <a:spcAft>
                <a:spcPts val="0"/>
              </a:spcAft>
              <a:buSzPts val="1900"/>
              <a:buNone/>
              <a:defRPr sz="1900" b="1">
                <a:latin typeface="Roboto"/>
                <a:ea typeface="Roboto"/>
                <a:cs typeface="Roboto"/>
                <a:sym typeface="Roboto"/>
              </a:defRPr>
            </a:lvl6pPr>
            <a:lvl7pPr lvl="6" rtl="0">
              <a:spcBef>
                <a:spcPts val="0"/>
              </a:spcBef>
              <a:spcAft>
                <a:spcPts val="0"/>
              </a:spcAft>
              <a:buSzPts val="1900"/>
              <a:buNone/>
              <a:defRPr sz="1900" b="1">
                <a:latin typeface="Roboto"/>
                <a:ea typeface="Roboto"/>
                <a:cs typeface="Roboto"/>
                <a:sym typeface="Roboto"/>
              </a:defRPr>
            </a:lvl7pPr>
            <a:lvl8pPr lvl="7" rtl="0">
              <a:spcBef>
                <a:spcPts val="0"/>
              </a:spcBef>
              <a:spcAft>
                <a:spcPts val="0"/>
              </a:spcAft>
              <a:buSzPts val="1900"/>
              <a:buNone/>
              <a:defRPr sz="1900" b="1">
                <a:latin typeface="Roboto"/>
                <a:ea typeface="Roboto"/>
                <a:cs typeface="Roboto"/>
                <a:sym typeface="Roboto"/>
              </a:defRPr>
            </a:lvl8pPr>
            <a:lvl9pPr lvl="8" rtl="0">
              <a:spcBef>
                <a:spcPts val="0"/>
              </a:spcBef>
              <a:spcAft>
                <a:spcPts val="0"/>
              </a:spcAft>
              <a:buSzPts val="1900"/>
              <a:buNone/>
              <a:defRPr sz="1900" b="1">
                <a:latin typeface="Roboto"/>
                <a:ea typeface="Roboto"/>
                <a:cs typeface="Roboto"/>
                <a:sym typeface="Roboto"/>
              </a:defRPr>
            </a:lvl9pPr>
          </a:lstStyle>
          <a:p>
            <a:endParaRPr/>
          </a:p>
        </p:txBody>
      </p:sp>
      <p:sp>
        <p:nvSpPr>
          <p:cNvPr id="249" name="Google Shape;249;p28"/>
          <p:cNvSpPr txBox="1">
            <a:spLocks noGrp="1"/>
          </p:cNvSpPr>
          <p:nvPr>
            <p:ph type="subTitle" idx="2"/>
          </p:nvPr>
        </p:nvSpPr>
        <p:spPr>
          <a:xfrm>
            <a:off x="8432933" y="1495867"/>
            <a:ext cx="3234000" cy="4514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50" name="Google Shape;250;p28"/>
          <p:cNvSpPr txBox="1">
            <a:spLocks noGrp="1"/>
          </p:cNvSpPr>
          <p:nvPr>
            <p:ph type="title" idx="3"/>
          </p:nvPr>
        </p:nvSpPr>
        <p:spPr>
          <a:xfrm>
            <a:off x="-2786" y="169867"/>
            <a:ext cx="78795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51" name="Google Shape;251;p28"/>
          <p:cNvSpPr txBox="1">
            <a:spLocks noGrp="1"/>
          </p:cNvSpPr>
          <p:nvPr>
            <p:ph type="title" idx="4"/>
          </p:nvPr>
        </p:nvSpPr>
        <p:spPr>
          <a:xfrm>
            <a:off x="-8000" y="687033"/>
            <a:ext cx="77604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Key Idea slide">
  <p:cSld name="CUSTOM_4">
    <p:spTree>
      <p:nvGrpSpPr>
        <p:cNvPr id="1" name="Shape 252"/>
        <p:cNvGrpSpPr/>
        <p:nvPr/>
      </p:nvGrpSpPr>
      <p:grpSpPr>
        <a:xfrm>
          <a:off x="0" y="0"/>
          <a:ext cx="0" cy="0"/>
          <a:chOff x="0" y="0"/>
          <a:chExt cx="0" cy="0"/>
        </a:xfrm>
      </p:grpSpPr>
      <p:sp>
        <p:nvSpPr>
          <p:cNvPr id="253" name="Google Shape;253;p29"/>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54" name="Google Shape;254;p29"/>
          <p:cNvPicPr preferRelativeResize="0"/>
          <p:nvPr/>
        </p:nvPicPr>
        <p:blipFill>
          <a:blip r:embed="rId2">
            <a:alphaModFix/>
          </a:blip>
          <a:stretch>
            <a:fillRect/>
          </a:stretch>
        </p:blipFill>
        <p:spPr>
          <a:xfrm>
            <a:off x="1029717" y="2191350"/>
            <a:ext cx="2475301" cy="2475301"/>
          </a:xfrm>
          <a:prstGeom prst="rect">
            <a:avLst/>
          </a:prstGeom>
          <a:noFill/>
          <a:ln>
            <a:noFill/>
          </a:ln>
        </p:spPr>
      </p:pic>
      <p:pic>
        <p:nvPicPr>
          <p:cNvPr id="255" name="Google Shape;255;p2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
        <p:nvSpPr>
          <p:cNvPr id="256" name="Google Shape;256;p29"/>
          <p:cNvSpPr txBox="1">
            <a:spLocks noGrp="1"/>
          </p:cNvSpPr>
          <p:nvPr>
            <p:ph type="title"/>
          </p:nvPr>
        </p:nvSpPr>
        <p:spPr>
          <a:xfrm>
            <a:off x="4194048"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estion slide">
  <p:cSld name="CUSTOM_4_1">
    <p:spTree>
      <p:nvGrpSpPr>
        <p:cNvPr id="1" name="Shape 257"/>
        <p:cNvGrpSpPr/>
        <p:nvPr/>
      </p:nvGrpSpPr>
      <p:grpSpPr>
        <a:xfrm>
          <a:off x="0" y="0"/>
          <a:ext cx="0" cy="0"/>
          <a:chOff x="0" y="0"/>
          <a:chExt cx="0" cy="0"/>
        </a:xfrm>
      </p:grpSpPr>
      <p:sp>
        <p:nvSpPr>
          <p:cNvPr id="258" name="Google Shape;258;p30"/>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9" name="Google Shape;259;p30"/>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pic>
        <p:nvPicPr>
          <p:cNvPr id="260" name="Google Shape;260;p30"/>
          <p:cNvPicPr preferRelativeResize="0"/>
          <p:nvPr/>
        </p:nvPicPr>
        <p:blipFill>
          <a:blip r:embed="rId2">
            <a:alphaModFix/>
          </a:blip>
          <a:stretch>
            <a:fillRect/>
          </a:stretch>
        </p:blipFill>
        <p:spPr>
          <a:xfrm>
            <a:off x="1656450" y="2594867"/>
            <a:ext cx="1206500" cy="1790700"/>
          </a:xfrm>
          <a:prstGeom prst="rect">
            <a:avLst/>
          </a:prstGeom>
          <a:noFill/>
          <a:ln>
            <a:noFill/>
          </a:ln>
        </p:spPr>
      </p:pic>
      <p:pic>
        <p:nvPicPr>
          <p:cNvPr id="261" name="Google Shape;261;p30"/>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slide">
  <p:cSld name="CUSTOM_4_1_1">
    <p:spTree>
      <p:nvGrpSpPr>
        <p:cNvPr id="1" name="Shape 262"/>
        <p:cNvGrpSpPr/>
        <p:nvPr/>
      </p:nvGrpSpPr>
      <p:grpSpPr>
        <a:xfrm>
          <a:off x="0" y="0"/>
          <a:ext cx="0" cy="0"/>
          <a:chOff x="0" y="0"/>
          <a:chExt cx="0" cy="0"/>
        </a:xfrm>
      </p:grpSpPr>
      <p:sp>
        <p:nvSpPr>
          <p:cNvPr id="263" name="Google Shape;263;p31"/>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4" name="Google Shape;264;p31"/>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
        <p:nvSpPr>
          <p:cNvPr id="265" name="Google Shape;265;p31"/>
          <p:cNvSpPr/>
          <p:nvPr/>
        </p:nvSpPr>
        <p:spPr>
          <a:xfrm>
            <a:off x="1277434" y="2783300"/>
            <a:ext cx="939912" cy="1306984"/>
          </a:xfrm>
          <a:custGeom>
            <a:avLst/>
            <a:gdLst/>
            <a:ahLst/>
            <a:cxnLst/>
            <a:rect l="l" t="t" r="r" b="b"/>
            <a:pathLst>
              <a:path w="57303" h="79682" fill="none" extrusionOk="0">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31"/>
          <p:cNvSpPr/>
          <p:nvPr/>
        </p:nvSpPr>
        <p:spPr>
          <a:xfrm>
            <a:off x="2304243" y="2783300"/>
            <a:ext cx="937797" cy="1306984"/>
          </a:xfrm>
          <a:custGeom>
            <a:avLst/>
            <a:gdLst/>
            <a:ahLst/>
            <a:cxnLst/>
            <a:rect l="l" t="t" r="r" b="b"/>
            <a:pathLst>
              <a:path w="57174" h="79682" fill="none" extrusionOk="0">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31"/>
          <p:cNvSpPr txBox="1">
            <a:spLocks noGrp="1"/>
          </p:cNvSpPr>
          <p:nvPr>
            <p:ph type="subTitle" idx="1"/>
          </p:nvPr>
        </p:nvSpPr>
        <p:spPr>
          <a:xfrm>
            <a:off x="963733" y="5198833"/>
            <a:ext cx="2592000" cy="5709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1700"/>
              <a:buNone/>
              <a:defRPr sz="17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268" name="Google Shape;268;p31"/>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Layout 1">
  <p:cSld name="CUSTOM_25">
    <p:spTree>
      <p:nvGrpSpPr>
        <p:cNvPr id="1" name="Shape 269"/>
        <p:cNvGrpSpPr/>
        <p:nvPr/>
      </p:nvGrpSpPr>
      <p:grpSpPr>
        <a:xfrm>
          <a:off x="0" y="0"/>
          <a:ext cx="0" cy="0"/>
          <a:chOff x="0" y="0"/>
          <a:chExt cx="0" cy="0"/>
        </a:xfrm>
      </p:grpSpPr>
      <p:sp>
        <p:nvSpPr>
          <p:cNvPr id="270" name="Google Shape;270;p32"/>
          <p:cNvSpPr/>
          <p:nvPr/>
        </p:nvSpPr>
        <p:spPr>
          <a:xfrm>
            <a:off x="567992" y="2249400"/>
            <a:ext cx="2647200" cy="2647200"/>
          </a:xfrm>
          <a:prstGeom prst="re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1" name="Google Shape;271;p32"/>
          <p:cNvSpPr/>
          <p:nvPr/>
        </p:nvSpPr>
        <p:spPr>
          <a:xfrm>
            <a:off x="3370931" y="2249400"/>
            <a:ext cx="2647200" cy="2647200"/>
          </a:xfrm>
          <a:prstGeom prst="rect">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2" name="Google Shape;272;p32"/>
          <p:cNvSpPr/>
          <p:nvPr/>
        </p:nvSpPr>
        <p:spPr>
          <a:xfrm>
            <a:off x="6173869" y="2249400"/>
            <a:ext cx="2647200" cy="2647200"/>
          </a:xfrm>
          <a:prstGeom prst="rect">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3" name="Google Shape;273;p32"/>
          <p:cNvSpPr/>
          <p:nvPr/>
        </p:nvSpPr>
        <p:spPr>
          <a:xfrm>
            <a:off x="8976808" y="2249400"/>
            <a:ext cx="2647200" cy="2647200"/>
          </a:xfrm>
          <a:prstGeom prst="rect">
            <a:avLst/>
          </a:prstGeom>
          <a:solidFill>
            <a:srgbClr val="AADC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74" name="Google Shape;274;p32"/>
          <p:cNvGrpSpPr/>
          <p:nvPr/>
        </p:nvGrpSpPr>
        <p:grpSpPr>
          <a:xfrm>
            <a:off x="3003448" y="3266849"/>
            <a:ext cx="611985" cy="611985"/>
            <a:chOff x="4898908" y="4195167"/>
            <a:chExt cx="459000" cy="459000"/>
          </a:xfrm>
        </p:grpSpPr>
        <p:sp>
          <p:nvSpPr>
            <p:cNvPr id="275" name="Google Shape;275;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6" name="Google Shape;276;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77" name="Google Shape;277;p32"/>
          <p:cNvGrpSpPr/>
          <p:nvPr/>
        </p:nvGrpSpPr>
        <p:grpSpPr>
          <a:xfrm>
            <a:off x="5789848" y="3266849"/>
            <a:ext cx="611985" cy="611985"/>
            <a:chOff x="4898908" y="4195167"/>
            <a:chExt cx="459000" cy="459000"/>
          </a:xfrm>
        </p:grpSpPr>
        <p:sp>
          <p:nvSpPr>
            <p:cNvPr id="278" name="Google Shape;278;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9" name="Google Shape;279;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80" name="Google Shape;280;p32"/>
          <p:cNvGrpSpPr/>
          <p:nvPr/>
        </p:nvGrpSpPr>
        <p:grpSpPr>
          <a:xfrm>
            <a:off x="8576248" y="3266849"/>
            <a:ext cx="611985" cy="611985"/>
            <a:chOff x="4898908" y="4195167"/>
            <a:chExt cx="459000" cy="459000"/>
          </a:xfrm>
        </p:grpSpPr>
        <p:sp>
          <p:nvSpPr>
            <p:cNvPr id="281" name="Google Shape;281;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82" name="Google Shape;282;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83" name="Google Shape;283;p32"/>
          <p:cNvSpPr txBox="1"/>
          <p:nvPr/>
        </p:nvSpPr>
        <p:spPr>
          <a:xfrm>
            <a:off x="717167"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lt1"/>
              </a:solidFill>
              <a:latin typeface="Roboto Light"/>
              <a:ea typeface="Roboto Light"/>
              <a:cs typeface="Roboto Light"/>
              <a:sym typeface="Roboto Light"/>
            </a:endParaRPr>
          </a:p>
        </p:txBody>
      </p:sp>
      <p:sp>
        <p:nvSpPr>
          <p:cNvPr id="284" name="Google Shape;284;p32"/>
          <p:cNvSpPr txBox="1"/>
          <p:nvPr/>
        </p:nvSpPr>
        <p:spPr>
          <a:xfrm>
            <a:off x="36038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5" name="Google Shape;285;p32"/>
          <p:cNvSpPr txBox="1"/>
          <p:nvPr/>
        </p:nvSpPr>
        <p:spPr>
          <a:xfrm>
            <a:off x="91883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6" name="Google Shape;286;p32"/>
          <p:cNvSpPr txBox="1"/>
          <p:nvPr/>
        </p:nvSpPr>
        <p:spPr>
          <a:xfrm>
            <a:off x="6343250"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7" name="Google Shape;287;p3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88" name="Google Shape;288;p32"/>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2">
  <p:cSld name="CUSTOM_27">
    <p:bg>
      <p:bgPr>
        <a:solidFill>
          <a:srgbClr val="FFFFFF"/>
        </a:solidFill>
        <a:effectLst/>
      </p:bgPr>
    </p:bg>
    <p:spTree>
      <p:nvGrpSpPr>
        <p:cNvPr id="1" name="Shape 289"/>
        <p:cNvGrpSpPr/>
        <p:nvPr/>
      </p:nvGrpSpPr>
      <p:grpSpPr>
        <a:xfrm>
          <a:off x="0" y="0"/>
          <a:ext cx="0" cy="0"/>
          <a:chOff x="0" y="0"/>
          <a:chExt cx="0" cy="0"/>
        </a:xfrm>
      </p:grpSpPr>
      <p:sp>
        <p:nvSpPr>
          <p:cNvPr id="290" name="Google Shape;290;p33"/>
          <p:cNvSpPr/>
          <p:nvPr/>
        </p:nvSpPr>
        <p:spPr>
          <a:xfrm flipH="1">
            <a:off x="8444400" y="1897257"/>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1" name="Google Shape;291;p33"/>
          <p:cNvSpPr txBox="1"/>
          <p:nvPr/>
        </p:nvSpPr>
        <p:spPr>
          <a:xfrm>
            <a:off x="8479667" y="2542993"/>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2" name="Google Shape;292;p33"/>
          <p:cNvSpPr/>
          <p:nvPr/>
        </p:nvSpPr>
        <p:spPr>
          <a:xfrm>
            <a:off x="8443599" y="1793467"/>
            <a:ext cx="3236400" cy="635700"/>
          </a:xfrm>
          <a:prstGeom prst="roundRect">
            <a:avLst>
              <a:gd name="adj" fmla="val 13342"/>
            </a:avLst>
          </a:prstGeom>
          <a:solidFill>
            <a:srgbClr val="04346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Roboto Light"/>
              <a:ea typeface="Roboto Light"/>
              <a:cs typeface="Roboto Light"/>
              <a:sym typeface="Roboto Light"/>
            </a:endParaRPr>
          </a:p>
        </p:txBody>
      </p:sp>
      <p:sp>
        <p:nvSpPr>
          <p:cNvPr id="293" name="Google Shape;293;p33"/>
          <p:cNvSpPr/>
          <p:nvPr/>
        </p:nvSpPr>
        <p:spPr>
          <a:xfrm flipH="1">
            <a:off x="623733"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4" name="Google Shape;294;p33"/>
          <p:cNvSpPr txBox="1"/>
          <p:nvPr/>
        </p:nvSpPr>
        <p:spPr>
          <a:xfrm>
            <a:off x="659000" y="2541965"/>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5" name="Google Shape;295;p33"/>
          <p:cNvSpPr/>
          <p:nvPr/>
        </p:nvSpPr>
        <p:spPr>
          <a:xfrm>
            <a:off x="624432" y="1793467"/>
            <a:ext cx="3236400" cy="635700"/>
          </a:xfrm>
          <a:prstGeom prst="roundRect">
            <a:avLst>
              <a:gd name="adj" fmla="val 13342"/>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chemeClr val="lt1"/>
              </a:solidFill>
              <a:latin typeface="Roboto"/>
              <a:ea typeface="Roboto"/>
              <a:cs typeface="Roboto"/>
              <a:sym typeface="Roboto"/>
            </a:endParaRPr>
          </a:p>
        </p:txBody>
      </p:sp>
      <p:sp>
        <p:nvSpPr>
          <p:cNvPr id="296" name="Google Shape;296;p33"/>
          <p:cNvSpPr/>
          <p:nvPr/>
        </p:nvSpPr>
        <p:spPr>
          <a:xfrm flipH="1">
            <a:off x="4541150"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7" name="Google Shape;297;p33"/>
          <p:cNvSpPr txBox="1"/>
          <p:nvPr/>
        </p:nvSpPr>
        <p:spPr>
          <a:xfrm>
            <a:off x="4576417" y="2541981"/>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8" name="Google Shape;298;p33"/>
          <p:cNvSpPr txBox="1"/>
          <p:nvPr/>
        </p:nvSpPr>
        <p:spPr>
          <a:xfrm>
            <a:off x="4488950" y="1793333"/>
            <a:ext cx="31233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rgbClr val="28363B"/>
              </a:solidFill>
              <a:latin typeface="Roboto Medium"/>
              <a:ea typeface="Roboto Medium"/>
              <a:cs typeface="Roboto Medium"/>
              <a:sym typeface="Roboto Medium"/>
            </a:endParaRPr>
          </a:p>
        </p:txBody>
      </p:sp>
      <p:sp>
        <p:nvSpPr>
          <p:cNvPr id="299" name="Google Shape;299;p33"/>
          <p:cNvSpPr txBox="1"/>
          <p:nvPr/>
        </p:nvSpPr>
        <p:spPr>
          <a:xfrm>
            <a:off x="8406367" y="1793333"/>
            <a:ext cx="30984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chemeClr val="lt1"/>
              </a:solidFill>
              <a:latin typeface="Roboto"/>
              <a:ea typeface="Roboto"/>
              <a:cs typeface="Roboto"/>
              <a:sym typeface="Roboto"/>
            </a:endParaRPr>
          </a:p>
        </p:txBody>
      </p:sp>
      <p:sp>
        <p:nvSpPr>
          <p:cNvPr id="300" name="Google Shape;300;p33"/>
          <p:cNvSpPr/>
          <p:nvPr/>
        </p:nvSpPr>
        <p:spPr>
          <a:xfrm>
            <a:off x="4532149" y="1793467"/>
            <a:ext cx="3236400" cy="635700"/>
          </a:xfrm>
          <a:prstGeom prst="roundRect">
            <a:avLst>
              <a:gd name="adj" fmla="val 13342"/>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rgbClr val="000000"/>
              </a:solidFill>
              <a:latin typeface="Roboto"/>
              <a:ea typeface="Roboto"/>
              <a:cs typeface="Roboto"/>
              <a:sym typeface="Roboto"/>
            </a:endParaRPr>
          </a:p>
        </p:txBody>
      </p:sp>
      <p:sp>
        <p:nvSpPr>
          <p:cNvPr id="301" name="Google Shape;301;p3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02" name="Google Shape;302;p33"/>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2 1">
  <p:cSld name="CUSTOM_27_1">
    <p:bg>
      <p:bgPr>
        <a:solidFill>
          <a:srgbClr val="FFFFFF"/>
        </a:solidFill>
        <a:effectLst/>
      </p:bgPr>
    </p:bg>
    <p:spTree>
      <p:nvGrpSpPr>
        <p:cNvPr id="1" name="Shape 303"/>
        <p:cNvGrpSpPr/>
        <p:nvPr/>
      </p:nvGrpSpPr>
      <p:grpSpPr>
        <a:xfrm>
          <a:off x="0" y="0"/>
          <a:ext cx="0" cy="0"/>
          <a:chOff x="0" y="0"/>
          <a:chExt cx="0" cy="0"/>
        </a:xfrm>
      </p:grpSpPr>
      <p:sp>
        <p:nvSpPr>
          <p:cNvPr id="304" name="Google Shape;304;p34"/>
          <p:cNvSpPr/>
          <p:nvPr/>
        </p:nvSpPr>
        <p:spPr>
          <a:xfrm flipH="1">
            <a:off x="6824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05" name="Google Shape;305;p34"/>
          <p:cNvGrpSpPr/>
          <p:nvPr/>
        </p:nvGrpSpPr>
        <p:grpSpPr>
          <a:xfrm>
            <a:off x="682378" y="1587237"/>
            <a:ext cx="711186" cy="711306"/>
            <a:chOff x="457200" y="1378813"/>
            <a:chExt cx="695400" cy="695450"/>
          </a:xfrm>
        </p:grpSpPr>
        <p:sp>
          <p:nvSpPr>
            <p:cNvPr id="306" name="Google Shape;306;p34"/>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07" name="Google Shape;307;p34"/>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grpSp>
      <p:grpSp>
        <p:nvGrpSpPr>
          <p:cNvPr id="308" name="Google Shape;308;p34"/>
          <p:cNvGrpSpPr/>
          <p:nvPr/>
        </p:nvGrpSpPr>
        <p:grpSpPr>
          <a:xfrm>
            <a:off x="4378078" y="1587237"/>
            <a:ext cx="711186" cy="711306"/>
            <a:chOff x="457200" y="1378813"/>
            <a:chExt cx="695400" cy="695450"/>
          </a:xfrm>
        </p:grpSpPr>
        <p:sp>
          <p:nvSpPr>
            <p:cNvPr id="309" name="Google Shape;309;p34"/>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10" name="Google Shape;310;p34"/>
            <p:cNvSpPr/>
            <p:nvPr/>
          </p:nvSpPr>
          <p:spPr>
            <a:xfrm rot="10800000">
              <a:off x="634726"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11" name="Google Shape;311;p34"/>
          <p:cNvSpPr/>
          <p:nvPr/>
        </p:nvSpPr>
        <p:spPr>
          <a:xfrm flipH="1">
            <a:off x="43781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12" name="Google Shape;312;p34"/>
          <p:cNvGrpSpPr/>
          <p:nvPr/>
        </p:nvGrpSpPr>
        <p:grpSpPr>
          <a:xfrm>
            <a:off x="8251578" y="1588237"/>
            <a:ext cx="711186" cy="711306"/>
            <a:chOff x="457200" y="1378813"/>
            <a:chExt cx="695400" cy="695450"/>
          </a:xfrm>
        </p:grpSpPr>
        <p:sp>
          <p:nvSpPr>
            <p:cNvPr id="313" name="Google Shape;313;p34"/>
            <p:cNvSpPr/>
            <p:nvPr/>
          </p:nvSpPr>
          <p:spPr>
            <a:xfrm>
              <a:off x="457200" y="1378813"/>
              <a:ext cx="695400" cy="621300"/>
            </a:xfrm>
            <a:prstGeom prst="roundRect">
              <a:avLst>
                <a:gd name="adj" fmla="val 16667"/>
              </a:avLst>
            </a:prstGeom>
            <a:solidFill>
              <a:schemeClr val="accent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accent5"/>
                  </a:solidFill>
                  <a:latin typeface="Roboto Light"/>
                  <a:ea typeface="Roboto Light"/>
                  <a:cs typeface="Roboto Light"/>
                  <a:sym typeface="Roboto Light"/>
                </a:rPr>
                <a:t>03</a:t>
              </a:r>
              <a:endParaRPr sz="2800" b="0" i="0" u="none" strike="noStrike" cap="none">
                <a:solidFill>
                  <a:schemeClr val="accent5"/>
                </a:solidFill>
                <a:latin typeface="Roboto Light"/>
                <a:ea typeface="Roboto Light"/>
                <a:cs typeface="Roboto Light"/>
                <a:sym typeface="Roboto Light"/>
              </a:endParaRPr>
            </a:p>
          </p:txBody>
        </p:sp>
        <p:sp>
          <p:nvSpPr>
            <p:cNvPr id="314" name="Google Shape;314;p34"/>
            <p:cNvSpPr/>
            <p:nvPr/>
          </p:nvSpPr>
          <p:spPr>
            <a:xfrm rot="10800000">
              <a:off x="634726" y="1885638"/>
              <a:ext cx="340325" cy="188625"/>
            </a:xfrm>
            <a:prstGeom prst="flowChartExtra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accent5"/>
                </a:solidFill>
                <a:latin typeface="Arial"/>
                <a:ea typeface="Arial"/>
                <a:cs typeface="Arial"/>
                <a:sym typeface="Arial"/>
              </a:endParaRPr>
            </a:p>
          </p:txBody>
        </p:sp>
      </p:grpSp>
      <p:sp>
        <p:nvSpPr>
          <p:cNvPr id="315" name="Google Shape;315;p34"/>
          <p:cNvSpPr/>
          <p:nvPr/>
        </p:nvSpPr>
        <p:spPr>
          <a:xfrm flipH="1">
            <a:off x="8251655" y="2378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6" name="Google Shape;316;p3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17" name="Google Shape;317;p34"/>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6">
  <p:cSld name="CUSTOM_28">
    <p:bg>
      <p:bgPr>
        <a:solidFill>
          <a:srgbClr val="FFFFFF"/>
        </a:solidFill>
        <a:effectLst/>
      </p:bgPr>
    </p:bg>
    <p:spTree>
      <p:nvGrpSpPr>
        <p:cNvPr id="1" name="Shape 318"/>
        <p:cNvGrpSpPr/>
        <p:nvPr/>
      </p:nvGrpSpPr>
      <p:grpSpPr>
        <a:xfrm>
          <a:off x="0" y="0"/>
          <a:ext cx="0" cy="0"/>
          <a:chOff x="0" y="0"/>
          <a:chExt cx="0" cy="0"/>
        </a:xfrm>
      </p:grpSpPr>
      <p:sp>
        <p:nvSpPr>
          <p:cNvPr id="319" name="Google Shape;319;p35"/>
          <p:cNvSpPr/>
          <p:nvPr/>
        </p:nvSpPr>
        <p:spPr>
          <a:xfrm>
            <a:off x="609547" y="1723957"/>
            <a:ext cx="5130900" cy="6357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20" name="Google Shape;320;p35"/>
          <p:cNvSpPr/>
          <p:nvPr/>
        </p:nvSpPr>
        <p:spPr>
          <a:xfrm rot="10800000">
            <a:off x="791159" y="2242341"/>
            <a:ext cx="348039" cy="192926"/>
          </a:xfrm>
          <a:prstGeom prst="flowChartExtra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FFFFFF"/>
              </a:solidFill>
            </a:endParaRPr>
          </a:p>
        </p:txBody>
      </p:sp>
      <p:sp>
        <p:nvSpPr>
          <p:cNvPr id="321" name="Google Shape;321;p35"/>
          <p:cNvSpPr/>
          <p:nvPr/>
        </p:nvSpPr>
        <p:spPr>
          <a:xfrm>
            <a:off x="6502347" y="1723974"/>
            <a:ext cx="5130900" cy="635700"/>
          </a:xfrm>
          <a:prstGeom prst="roundRect">
            <a:avLst>
              <a:gd name="adj" fmla="val 16667"/>
            </a:avLst>
          </a:prstGeom>
          <a:solidFill>
            <a:srgbClr val="04346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latin typeface="Roboto Light"/>
              <a:ea typeface="Roboto Light"/>
              <a:cs typeface="Roboto Light"/>
              <a:sym typeface="Roboto Light"/>
            </a:endParaRPr>
          </a:p>
        </p:txBody>
      </p:sp>
      <p:sp>
        <p:nvSpPr>
          <p:cNvPr id="322" name="Google Shape;322;p35"/>
          <p:cNvSpPr/>
          <p:nvPr/>
        </p:nvSpPr>
        <p:spPr>
          <a:xfrm rot="10800000">
            <a:off x="6683959" y="2242358"/>
            <a:ext cx="348039" cy="192926"/>
          </a:xfrm>
          <a:prstGeom prst="flowChartExtract">
            <a:avLst/>
          </a:prstGeom>
          <a:solidFill>
            <a:srgbClr val="04346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3" name="Google Shape;323;p35"/>
          <p:cNvSpPr txBox="1"/>
          <p:nvPr/>
        </p:nvSpPr>
        <p:spPr>
          <a:xfrm>
            <a:off x="609533" y="1739740"/>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4" name="Google Shape;324;p35"/>
          <p:cNvSpPr txBox="1"/>
          <p:nvPr/>
        </p:nvSpPr>
        <p:spPr>
          <a:xfrm>
            <a:off x="6502333" y="1746024"/>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5" name="Google Shape;325;p35"/>
          <p:cNvSpPr txBox="1">
            <a:spLocks noGrp="1"/>
          </p:cNvSpPr>
          <p:nvPr>
            <p:ph type="title"/>
          </p:nvPr>
        </p:nvSpPr>
        <p:spPr>
          <a:xfrm>
            <a:off x="722900"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6" name="Google Shape;326;p35"/>
          <p:cNvSpPr txBox="1">
            <a:spLocks noGrp="1"/>
          </p:cNvSpPr>
          <p:nvPr>
            <p:ph type="title" idx="2"/>
          </p:nvPr>
        </p:nvSpPr>
        <p:spPr>
          <a:xfrm>
            <a:off x="6634933"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7" name="Google Shape;327;p35"/>
          <p:cNvSpPr txBox="1">
            <a:spLocks noGrp="1"/>
          </p:cNvSpPr>
          <p:nvPr>
            <p:ph type="title" idx="3"/>
          </p:nvPr>
        </p:nvSpPr>
        <p:spPr>
          <a:xfrm>
            <a:off x="722900"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2E5E73"/>
              </a:buClr>
              <a:buSzPts val="2100"/>
              <a:buFont typeface="Roboto Light"/>
              <a:buNone/>
              <a:defRPr sz="2100" b="0">
                <a:solidFill>
                  <a:srgbClr val="2E5E73"/>
                </a:solidFill>
                <a:latin typeface="Roboto Light"/>
                <a:ea typeface="Roboto Light"/>
                <a:cs typeface="Roboto Light"/>
                <a:sym typeface="Roboto Light"/>
              </a:defRPr>
            </a:lvl1pPr>
            <a:lvl2pPr lvl="1"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a:endParaRPr/>
          </a:p>
        </p:txBody>
      </p:sp>
      <p:sp>
        <p:nvSpPr>
          <p:cNvPr id="328" name="Google Shape;328;p35"/>
          <p:cNvSpPr txBox="1">
            <a:spLocks noGrp="1"/>
          </p:cNvSpPr>
          <p:nvPr>
            <p:ph type="title" idx="4"/>
          </p:nvPr>
        </p:nvSpPr>
        <p:spPr>
          <a:xfrm>
            <a:off x="6634933"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043461"/>
              </a:buClr>
              <a:buSzPts val="2100"/>
              <a:buFont typeface="Roboto Light"/>
              <a:buNone/>
              <a:defRPr sz="2100" b="0">
                <a:solidFill>
                  <a:srgbClr val="043461"/>
                </a:solidFill>
                <a:latin typeface="Roboto Light"/>
                <a:ea typeface="Roboto Light"/>
                <a:cs typeface="Roboto Light"/>
                <a:sym typeface="Roboto Light"/>
              </a:defRPr>
            </a:lvl1pPr>
            <a:lvl2pPr lvl="1"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a:endParaRPr/>
          </a:p>
        </p:txBody>
      </p:sp>
      <p:sp>
        <p:nvSpPr>
          <p:cNvPr id="329" name="Google Shape;329;p35"/>
          <p:cNvSpPr txBox="1">
            <a:spLocks noGrp="1"/>
          </p:cNvSpPr>
          <p:nvPr>
            <p:ph type="title" idx="5"/>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0" name="Google Shape;330;p35"/>
          <p:cNvPicPr preferRelativeResize="0"/>
          <p:nvPr/>
        </p:nvPicPr>
        <p:blipFill rotWithShape="1">
          <a:blip r:embed="rId2">
            <a:alphaModFix/>
          </a:blip>
          <a:srcRect/>
          <a:stretch/>
        </p:blipFill>
        <p:spPr>
          <a:xfrm>
            <a:off x="5740184" y="1577400"/>
            <a:ext cx="1103293" cy="4883433"/>
          </a:xfrm>
          <a:prstGeom prst="rect">
            <a:avLst/>
          </a:prstGeom>
          <a:noFill/>
          <a:ln>
            <a:noFill/>
          </a:ln>
        </p:spPr>
      </p:pic>
      <p:sp>
        <p:nvSpPr>
          <p:cNvPr id="331" name="Google Shape;331;p35"/>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6 1">
  <p:cSld name="CUSTOM_28_1">
    <p:bg>
      <p:bgPr>
        <a:solidFill>
          <a:srgbClr val="FFFFFF"/>
        </a:solidFill>
        <a:effectLst/>
      </p:bgPr>
    </p:bg>
    <p:spTree>
      <p:nvGrpSpPr>
        <p:cNvPr id="1" name="Shape 332"/>
        <p:cNvGrpSpPr/>
        <p:nvPr/>
      </p:nvGrpSpPr>
      <p:grpSpPr>
        <a:xfrm>
          <a:off x="0" y="0"/>
          <a:ext cx="0" cy="0"/>
          <a:chOff x="0" y="0"/>
          <a:chExt cx="0" cy="0"/>
        </a:xfrm>
      </p:grpSpPr>
      <p:sp>
        <p:nvSpPr>
          <p:cNvPr id="333" name="Google Shape;333;p36"/>
          <p:cNvSpPr/>
          <p:nvPr/>
        </p:nvSpPr>
        <p:spPr>
          <a:xfrm>
            <a:off x="1478502"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34" name="Google Shape;334;p36"/>
          <p:cNvSpPr txBox="1">
            <a:spLocks noGrp="1"/>
          </p:cNvSpPr>
          <p:nvPr>
            <p:ph type="title"/>
          </p:nvPr>
        </p:nvSpPr>
        <p:spPr>
          <a:xfrm>
            <a:off x="1572657"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35" name="Google Shape;335;p36"/>
          <p:cNvSpPr txBox="1">
            <a:spLocks noGrp="1"/>
          </p:cNvSpPr>
          <p:nvPr>
            <p:ph type="title" idx="2"/>
          </p:nvPr>
        </p:nvSpPr>
        <p:spPr>
          <a:xfrm>
            <a:off x="1194967" y="2495167"/>
            <a:ext cx="45453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6" name="Google Shape;336;p36"/>
          <p:cNvSpPr txBox="1">
            <a:spLocks noGrp="1"/>
          </p:cNvSpPr>
          <p:nvPr>
            <p:ph type="title" idx="3"/>
          </p:nvPr>
        </p:nvSpPr>
        <p:spPr>
          <a:xfrm>
            <a:off x="7098567" y="2495167"/>
            <a:ext cx="48099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7" name="Google Shape;337;p36"/>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8" name="Google Shape;338;p36"/>
          <p:cNvPicPr preferRelativeResize="0"/>
          <p:nvPr/>
        </p:nvPicPr>
        <p:blipFill rotWithShape="1">
          <a:blip r:embed="rId2">
            <a:alphaModFix/>
          </a:blip>
          <a:srcRect/>
          <a:stretch/>
        </p:blipFill>
        <p:spPr>
          <a:xfrm>
            <a:off x="5740184" y="1577400"/>
            <a:ext cx="1103293" cy="4883433"/>
          </a:xfrm>
          <a:prstGeom prst="rect">
            <a:avLst/>
          </a:prstGeom>
          <a:noFill/>
          <a:ln>
            <a:noFill/>
          </a:ln>
        </p:spPr>
      </p:pic>
      <p:grpSp>
        <p:nvGrpSpPr>
          <p:cNvPr id="339" name="Google Shape;339;p36"/>
          <p:cNvGrpSpPr/>
          <p:nvPr/>
        </p:nvGrpSpPr>
        <p:grpSpPr>
          <a:xfrm>
            <a:off x="609544" y="1587237"/>
            <a:ext cx="711186" cy="711306"/>
            <a:chOff x="457200" y="1378813"/>
            <a:chExt cx="695400" cy="695450"/>
          </a:xfrm>
        </p:grpSpPr>
        <p:sp>
          <p:nvSpPr>
            <p:cNvPr id="340" name="Google Shape;340;p36"/>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41" name="Google Shape;341;p36"/>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342" name="Google Shape;342;p36"/>
          <p:cNvGrpSpPr/>
          <p:nvPr/>
        </p:nvGrpSpPr>
        <p:grpSpPr>
          <a:xfrm>
            <a:off x="6502483" y="1587237"/>
            <a:ext cx="711186" cy="711306"/>
            <a:chOff x="2605668" y="1378813"/>
            <a:chExt cx="695400" cy="695450"/>
          </a:xfrm>
        </p:grpSpPr>
        <p:sp>
          <p:nvSpPr>
            <p:cNvPr id="343" name="Google Shape;343;p36"/>
            <p:cNvSpPr/>
            <p:nvPr/>
          </p:nvSpPr>
          <p:spPr>
            <a:xfrm>
              <a:off x="2605668"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44" name="Google Shape;344;p36"/>
            <p:cNvSpPr/>
            <p:nvPr/>
          </p:nvSpPr>
          <p:spPr>
            <a:xfrm rot="10800000">
              <a:off x="2783210"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45" name="Google Shape;345;p36"/>
          <p:cNvSpPr/>
          <p:nvPr/>
        </p:nvSpPr>
        <p:spPr>
          <a:xfrm>
            <a:off x="7371969"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46" name="Google Shape;346;p36"/>
          <p:cNvSpPr txBox="1">
            <a:spLocks noGrp="1"/>
          </p:cNvSpPr>
          <p:nvPr>
            <p:ph type="title" idx="5"/>
          </p:nvPr>
        </p:nvSpPr>
        <p:spPr>
          <a:xfrm>
            <a:off x="7466124"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47" name="Google Shape;347;p36"/>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 1">
  <p:cSld name="CUSTOM_25_1">
    <p:spTree>
      <p:nvGrpSpPr>
        <p:cNvPr id="1" name="Shape 348"/>
        <p:cNvGrpSpPr/>
        <p:nvPr/>
      </p:nvGrpSpPr>
      <p:grpSpPr>
        <a:xfrm>
          <a:off x="0" y="0"/>
          <a:ext cx="0" cy="0"/>
          <a:chOff x="0" y="0"/>
          <a:chExt cx="0" cy="0"/>
        </a:xfrm>
      </p:grpSpPr>
      <p:sp>
        <p:nvSpPr>
          <p:cNvPr id="349" name="Google Shape;349;p37"/>
          <p:cNvSpPr txBox="1"/>
          <p:nvPr/>
        </p:nvSpPr>
        <p:spPr>
          <a:xfrm>
            <a:off x="406400" y="1448600"/>
            <a:ext cx="2698800" cy="4909500"/>
          </a:xfrm>
          <a:prstGeom prst="rect">
            <a:avLst/>
          </a:prstGeom>
          <a:solidFill>
            <a:srgbClr val="00C7CC"/>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0" name="Google Shape;350;p37"/>
          <p:cNvSpPr txBox="1"/>
          <p:nvPr/>
        </p:nvSpPr>
        <p:spPr>
          <a:xfrm>
            <a:off x="3301222" y="1448600"/>
            <a:ext cx="2698800" cy="4909500"/>
          </a:xfrm>
          <a:prstGeom prst="rect">
            <a:avLst/>
          </a:prstGeom>
          <a:solidFill>
            <a:srgbClr val="FCB91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1" name="Google Shape;351;p37"/>
          <p:cNvSpPr txBox="1"/>
          <p:nvPr/>
        </p:nvSpPr>
        <p:spPr>
          <a:xfrm>
            <a:off x="6196044" y="1448600"/>
            <a:ext cx="2698800" cy="4909500"/>
          </a:xfrm>
          <a:prstGeom prst="rect">
            <a:avLst/>
          </a:prstGeom>
          <a:solidFill>
            <a:srgbClr val="2E5E73"/>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2" name="Google Shape;352;p37"/>
          <p:cNvSpPr txBox="1"/>
          <p:nvPr/>
        </p:nvSpPr>
        <p:spPr>
          <a:xfrm>
            <a:off x="9090867" y="1448600"/>
            <a:ext cx="2698800" cy="4909500"/>
          </a:xfrm>
          <a:prstGeom prst="rect">
            <a:avLst/>
          </a:prstGeom>
          <a:solidFill>
            <a:srgbClr val="AADCF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3" name="Google Shape;353;p37"/>
          <p:cNvSpPr/>
          <p:nvPr/>
        </p:nvSpPr>
        <p:spPr>
          <a:xfrm>
            <a:off x="9286467"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2E5E73"/>
                </a:solidFill>
                <a:latin typeface="Roboto"/>
                <a:ea typeface="Roboto"/>
                <a:cs typeface="Roboto"/>
                <a:sym typeface="Roboto"/>
              </a:rPr>
              <a:t>Title</a:t>
            </a:r>
            <a:endParaRPr sz="2300" b="1">
              <a:solidFill>
                <a:srgbClr val="2E5E73"/>
              </a:solidFill>
              <a:latin typeface="Roboto"/>
              <a:ea typeface="Roboto"/>
              <a:cs typeface="Roboto"/>
              <a:sym typeface="Roboto"/>
            </a:endParaRPr>
          </a:p>
        </p:txBody>
      </p:sp>
      <p:sp>
        <p:nvSpPr>
          <p:cNvPr id="354" name="Google Shape;354;p37"/>
          <p:cNvSpPr/>
          <p:nvPr/>
        </p:nvSpPr>
        <p:spPr>
          <a:xfrm>
            <a:off x="9488500" y="274935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5" name="Google Shape;355;p37"/>
          <p:cNvSpPr txBox="1"/>
          <p:nvPr/>
        </p:nvSpPr>
        <p:spPr>
          <a:xfrm>
            <a:off x="9695783" y="272055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56" name="Google Shape;356;p37"/>
          <p:cNvSpPr/>
          <p:nvPr/>
        </p:nvSpPr>
        <p:spPr>
          <a:xfrm>
            <a:off x="9264819" y="271013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57" name="Google Shape;357;p37"/>
          <p:cNvSpPr/>
          <p:nvPr/>
        </p:nvSpPr>
        <p:spPr>
          <a:xfrm>
            <a:off x="6391650"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58" name="Google Shape;358;p37"/>
          <p:cNvSpPr/>
          <p:nvPr/>
        </p:nvSpPr>
        <p:spPr>
          <a:xfrm>
            <a:off x="34968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082D49"/>
                </a:solidFill>
                <a:latin typeface="Roboto"/>
                <a:ea typeface="Roboto"/>
                <a:cs typeface="Roboto"/>
                <a:sym typeface="Roboto"/>
              </a:rPr>
              <a:t>Title</a:t>
            </a:r>
            <a:endParaRPr sz="2300" b="1">
              <a:solidFill>
                <a:srgbClr val="082D49"/>
              </a:solidFill>
              <a:latin typeface="Roboto"/>
              <a:ea typeface="Roboto"/>
              <a:cs typeface="Roboto"/>
              <a:sym typeface="Roboto"/>
            </a:endParaRPr>
          </a:p>
        </p:txBody>
      </p:sp>
      <p:sp>
        <p:nvSpPr>
          <p:cNvPr id="359" name="Google Shape;359;p37"/>
          <p:cNvSpPr/>
          <p:nvPr/>
        </p:nvSpPr>
        <p:spPr>
          <a:xfrm>
            <a:off x="6020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60" name="Google Shape;360;p37"/>
          <p:cNvSpPr/>
          <p:nvPr/>
        </p:nvSpPr>
        <p:spPr>
          <a:xfrm>
            <a:off x="804067"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 name="Google Shape;361;p37"/>
          <p:cNvSpPr txBox="1"/>
          <p:nvPr/>
        </p:nvSpPr>
        <p:spPr>
          <a:xfrm>
            <a:off x="1011350"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2" name="Google Shape;362;p37"/>
          <p:cNvSpPr/>
          <p:nvPr/>
        </p:nvSpPr>
        <p:spPr>
          <a:xfrm>
            <a:off x="580386"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63" name="Google Shape;363;p37"/>
          <p:cNvSpPr/>
          <p:nvPr/>
        </p:nvSpPr>
        <p:spPr>
          <a:xfrm>
            <a:off x="804067"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 name="Google Shape;364;p37"/>
          <p:cNvSpPr txBox="1"/>
          <p:nvPr/>
        </p:nvSpPr>
        <p:spPr>
          <a:xfrm>
            <a:off x="1011350"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5" name="Google Shape;365;p37"/>
          <p:cNvSpPr/>
          <p:nvPr/>
        </p:nvSpPr>
        <p:spPr>
          <a:xfrm>
            <a:off x="580386"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66" name="Google Shape;366;p37"/>
          <p:cNvSpPr/>
          <p:nvPr/>
        </p:nvSpPr>
        <p:spPr>
          <a:xfrm>
            <a:off x="804067"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 name="Google Shape;367;p37"/>
          <p:cNvSpPr txBox="1"/>
          <p:nvPr/>
        </p:nvSpPr>
        <p:spPr>
          <a:xfrm>
            <a:off x="1011350"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8" name="Google Shape;368;p37"/>
          <p:cNvSpPr/>
          <p:nvPr/>
        </p:nvSpPr>
        <p:spPr>
          <a:xfrm>
            <a:off x="580386"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69" name="Google Shape;369;p37"/>
          <p:cNvSpPr/>
          <p:nvPr/>
        </p:nvSpPr>
        <p:spPr>
          <a:xfrm>
            <a:off x="80406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 name="Google Shape;370;p37"/>
          <p:cNvSpPr txBox="1"/>
          <p:nvPr/>
        </p:nvSpPr>
        <p:spPr>
          <a:xfrm>
            <a:off x="101135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1" name="Google Shape;371;p37"/>
          <p:cNvSpPr/>
          <p:nvPr/>
        </p:nvSpPr>
        <p:spPr>
          <a:xfrm>
            <a:off x="58038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372" name="Google Shape;372;p37"/>
          <p:cNvSpPr/>
          <p:nvPr/>
        </p:nvSpPr>
        <p:spPr>
          <a:xfrm>
            <a:off x="80406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 name="Google Shape;373;p37"/>
          <p:cNvSpPr txBox="1"/>
          <p:nvPr/>
        </p:nvSpPr>
        <p:spPr>
          <a:xfrm>
            <a:off x="101135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4" name="Google Shape;374;p37"/>
          <p:cNvSpPr/>
          <p:nvPr/>
        </p:nvSpPr>
        <p:spPr>
          <a:xfrm>
            <a:off x="58038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375" name="Google Shape;375;p37"/>
          <p:cNvSpPr/>
          <p:nvPr/>
        </p:nvSpPr>
        <p:spPr>
          <a:xfrm>
            <a:off x="80406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 name="Google Shape;376;p37"/>
          <p:cNvSpPr txBox="1"/>
          <p:nvPr/>
        </p:nvSpPr>
        <p:spPr>
          <a:xfrm>
            <a:off x="101135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7" name="Google Shape;377;p37"/>
          <p:cNvSpPr/>
          <p:nvPr/>
        </p:nvSpPr>
        <p:spPr>
          <a:xfrm>
            <a:off x="58038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378" name="Google Shape;378;p37"/>
          <p:cNvSpPr/>
          <p:nvPr/>
        </p:nvSpPr>
        <p:spPr>
          <a:xfrm>
            <a:off x="80406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 name="Google Shape;379;p37"/>
          <p:cNvSpPr txBox="1"/>
          <p:nvPr/>
        </p:nvSpPr>
        <p:spPr>
          <a:xfrm>
            <a:off x="101135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0" name="Google Shape;380;p37"/>
          <p:cNvSpPr/>
          <p:nvPr/>
        </p:nvSpPr>
        <p:spPr>
          <a:xfrm>
            <a:off x="58038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381" name="Google Shape;381;p37"/>
          <p:cNvSpPr/>
          <p:nvPr/>
        </p:nvSpPr>
        <p:spPr>
          <a:xfrm>
            <a:off x="94885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 name="Google Shape;382;p37"/>
          <p:cNvSpPr txBox="1"/>
          <p:nvPr/>
        </p:nvSpPr>
        <p:spPr>
          <a:xfrm>
            <a:off x="96957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3" name="Google Shape;383;p37"/>
          <p:cNvSpPr/>
          <p:nvPr/>
        </p:nvSpPr>
        <p:spPr>
          <a:xfrm>
            <a:off x="92648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84" name="Google Shape;384;p37"/>
          <p:cNvSpPr/>
          <p:nvPr/>
        </p:nvSpPr>
        <p:spPr>
          <a:xfrm>
            <a:off x="94885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 name="Google Shape;385;p37"/>
          <p:cNvSpPr txBox="1"/>
          <p:nvPr/>
        </p:nvSpPr>
        <p:spPr>
          <a:xfrm>
            <a:off x="96957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6" name="Google Shape;386;p37"/>
          <p:cNvSpPr/>
          <p:nvPr/>
        </p:nvSpPr>
        <p:spPr>
          <a:xfrm>
            <a:off x="92648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87" name="Google Shape;387;p37"/>
          <p:cNvSpPr/>
          <p:nvPr/>
        </p:nvSpPr>
        <p:spPr>
          <a:xfrm>
            <a:off x="369885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8" name="Google Shape;388;p37"/>
          <p:cNvSpPr txBox="1"/>
          <p:nvPr/>
        </p:nvSpPr>
        <p:spPr>
          <a:xfrm>
            <a:off x="390613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9" name="Google Shape;389;p37"/>
          <p:cNvSpPr/>
          <p:nvPr/>
        </p:nvSpPr>
        <p:spPr>
          <a:xfrm>
            <a:off x="347516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0" name="Google Shape;390;p37"/>
          <p:cNvSpPr/>
          <p:nvPr/>
        </p:nvSpPr>
        <p:spPr>
          <a:xfrm>
            <a:off x="369885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1" name="Google Shape;391;p37"/>
          <p:cNvSpPr txBox="1"/>
          <p:nvPr/>
        </p:nvSpPr>
        <p:spPr>
          <a:xfrm>
            <a:off x="390613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2" name="Google Shape;392;p37"/>
          <p:cNvSpPr/>
          <p:nvPr/>
        </p:nvSpPr>
        <p:spPr>
          <a:xfrm>
            <a:off x="347516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93" name="Google Shape;393;p37"/>
          <p:cNvSpPr/>
          <p:nvPr/>
        </p:nvSpPr>
        <p:spPr>
          <a:xfrm>
            <a:off x="369885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4" name="Google Shape;394;p37"/>
          <p:cNvSpPr txBox="1"/>
          <p:nvPr/>
        </p:nvSpPr>
        <p:spPr>
          <a:xfrm>
            <a:off x="390613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5" name="Google Shape;395;p37"/>
          <p:cNvSpPr/>
          <p:nvPr/>
        </p:nvSpPr>
        <p:spPr>
          <a:xfrm>
            <a:off x="347516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96" name="Google Shape;396;p37"/>
          <p:cNvSpPr/>
          <p:nvPr/>
        </p:nvSpPr>
        <p:spPr>
          <a:xfrm>
            <a:off x="659370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7" name="Google Shape;397;p37"/>
          <p:cNvSpPr txBox="1"/>
          <p:nvPr/>
        </p:nvSpPr>
        <p:spPr>
          <a:xfrm>
            <a:off x="680098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8" name="Google Shape;398;p37"/>
          <p:cNvSpPr/>
          <p:nvPr/>
        </p:nvSpPr>
        <p:spPr>
          <a:xfrm>
            <a:off x="637001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9" name="Google Shape;399;p37"/>
          <p:cNvSpPr/>
          <p:nvPr/>
        </p:nvSpPr>
        <p:spPr>
          <a:xfrm>
            <a:off x="65937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0" name="Google Shape;400;p37"/>
          <p:cNvSpPr txBox="1"/>
          <p:nvPr/>
        </p:nvSpPr>
        <p:spPr>
          <a:xfrm>
            <a:off x="68009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1" name="Google Shape;401;p37"/>
          <p:cNvSpPr/>
          <p:nvPr/>
        </p:nvSpPr>
        <p:spPr>
          <a:xfrm>
            <a:off x="63700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402" name="Google Shape;402;p37"/>
          <p:cNvSpPr/>
          <p:nvPr/>
        </p:nvSpPr>
        <p:spPr>
          <a:xfrm>
            <a:off x="3698850"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3" name="Google Shape;403;p37"/>
          <p:cNvSpPr txBox="1"/>
          <p:nvPr/>
        </p:nvSpPr>
        <p:spPr>
          <a:xfrm>
            <a:off x="3906133"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4" name="Google Shape;404;p37"/>
          <p:cNvSpPr/>
          <p:nvPr/>
        </p:nvSpPr>
        <p:spPr>
          <a:xfrm>
            <a:off x="3475169"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05" name="Google Shape;405;p37"/>
          <p:cNvSpPr/>
          <p:nvPr/>
        </p:nvSpPr>
        <p:spPr>
          <a:xfrm>
            <a:off x="3698850"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6" name="Google Shape;406;p37"/>
          <p:cNvSpPr txBox="1"/>
          <p:nvPr/>
        </p:nvSpPr>
        <p:spPr>
          <a:xfrm>
            <a:off x="3906133"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7" name="Google Shape;407;p37"/>
          <p:cNvSpPr/>
          <p:nvPr/>
        </p:nvSpPr>
        <p:spPr>
          <a:xfrm>
            <a:off x="3475169"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08" name="Google Shape;408;p37"/>
          <p:cNvSpPr/>
          <p:nvPr/>
        </p:nvSpPr>
        <p:spPr>
          <a:xfrm>
            <a:off x="3698850"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9" name="Google Shape;409;p37"/>
          <p:cNvSpPr txBox="1"/>
          <p:nvPr/>
        </p:nvSpPr>
        <p:spPr>
          <a:xfrm>
            <a:off x="3906133"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0" name="Google Shape;410;p37"/>
          <p:cNvSpPr/>
          <p:nvPr/>
        </p:nvSpPr>
        <p:spPr>
          <a:xfrm>
            <a:off x="3475169"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11" name="Google Shape;411;p37"/>
          <p:cNvSpPr/>
          <p:nvPr/>
        </p:nvSpPr>
        <p:spPr>
          <a:xfrm>
            <a:off x="3698850"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2" name="Google Shape;412;p37"/>
          <p:cNvSpPr txBox="1"/>
          <p:nvPr/>
        </p:nvSpPr>
        <p:spPr>
          <a:xfrm>
            <a:off x="3906133"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3" name="Google Shape;413;p37"/>
          <p:cNvSpPr/>
          <p:nvPr/>
        </p:nvSpPr>
        <p:spPr>
          <a:xfrm>
            <a:off x="3475169"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14" name="Google Shape;414;p37"/>
          <p:cNvSpPr/>
          <p:nvPr/>
        </p:nvSpPr>
        <p:spPr>
          <a:xfrm>
            <a:off x="6593683"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5" name="Google Shape;415;p37"/>
          <p:cNvSpPr txBox="1"/>
          <p:nvPr/>
        </p:nvSpPr>
        <p:spPr>
          <a:xfrm>
            <a:off x="6800967"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6" name="Google Shape;416;p37"/>
          <p:cNvSpPr/>
          <p:nvPr/>
        </p:nvSpPr>
        <p:spPr>
          <a:xfrm>
            <a:off x="6370003"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17" name="Google Shape;417;p37"/>
          <p:cNvSpPr/>
          <p:nvPr/>
        </p:nvSpPr>
        <p:spPr>
          <a:xfrm>
            <a:off x="6593683"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8" name="Google Shape;418;p37"/>
          <p:cNvSpPr txBox="1"/>
          <p:nvPr/>
        </p:nvSpPr>
        <p:spPr>
          <a:xfrm>
            <a:off x="6800967"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9" name="Google Shape;419;p37"/>
          <p:cNvSpPr/>
          <p:nvPr/>
        </p:nvSpPr>
        <p:spPr>
          <a:xfrm>
            <a:off x="6370003"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20" name="Google Shape;420;p37"/>
          <p:cNvSpPr/>
          <p:nvPr/>
        </p:nvSpPr>
        <p:spPr>
          <a:xfrm>
            <a:off x="6593683"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1" name="Google Shape;421;p37"/>
          <p:cNvSpPr txBox="1"/>
          <p:nvPr/>
        </p:nvSpPr>
        <p:spPr>
          <a:xfrm>
            <a:off x="6800967"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2" name="Google Shape;422;p37"/>
          <p:cNvSpPr/>
          <p:nvPr/>
        </p:nvSpPr>
        <p:spPr>
          <a:xfrm>
            <a:off x="6370003"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23" name="Google Shape;423;p37"/>
          <p:cNvSpPr/>
          <p:nvPr/>
        </p:nvSpPr>
        <p:spPr>
          <a:xfrm>
            <a:off x="6593683"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4" name="Google Shape;424;p37"/>
          <p:cNvSpPr txBox="1"/>
          <p:nvPr/>
        </p:nvSpPr>
        <p:spPr>
          <a:xfrm>
            <a:off x="6800967"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5" name="Google Shape;425;p37"/>
          <p:cNvSpPr/>
          <p:nvPr/>
        </p:nvSpPr>
        <p:spPr>
          <a:xfrm>
            <a:off x="6370003"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26" name="Google Shape;426;p37"/>
          <p:cNvSpPr/>
          <p:nvPr/>
        </p:nvSpPr>
        <p:spPr>
          <a:xfrm>
            <a:off x="948851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7" name="Google Shape;427;p37"/>
          <p:cNvSpPr txBox="1"/>
          <p:nvPr/>
        </p:nvSpPr>
        <p:spPr>
          <a:xfrm>
            <a:off x="969580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8" name="Google Shape;428;p37"/>
          <p:cNvSpPr/>
          <p:nvPr/>
        </p:nvSpPr>
        <p:spPr>
          <a:xfrm>
            <a:off x="926483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29" name="Google Shape;429;p37"/>
          <p:cNvSpPr/>
          <p:nvPr/>
        </p:nvSpPr>
        <p:spPr>
          <a:xfrm>
            <a:off x="948851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0" name="Google Shape;430;p37"/>
          <p:cNvSpPr txBox="1"/>
          <p:nvPr/>
        </p:nvSpPr>
        <p:spPr>
          <a:xfrm>
            <a:off x="969580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1" name="Google Shape;431;p37"/>
          <p:cNvSpPr/>
          <p:nvPr/>
        </p:nvSpPr>
        <p:spPr>
          <a:xfrm>
            <a:off x="926483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32" name="Google Shape;432;p37"/>
          <p:cNvSpPr/>
          <p:nvPr/>
        </p:nvSpPr>
        <p:spPr>
          <a:xfrm>
            <a:off x="948851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3" name="Google Shape;433;p37"/>
          <p:cNvSpPr txBox="1"/>
          <p:nvPr/>
        </p:nvSpPr>
        <p:spPr>
          <a:xfrm>
            <a:off x="969580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4" name="Google Shape;434;p37"/>
          <p:cNvSpPr/>
          <p:nvPr/>
        </p:nvSpPr>
        <p:spPr>
          <a:xfrm>
            <a:off x="926483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35" name="Google Shape;435;p37"/>
          <p:cNvSpPr/>
          <p:nvPr/>
        </p:nvSpPr>
        <p:spPr>
          <a:xfrm>
            <a:off x="948851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6" name="Google Shape;436;p37"/>
          <p:cNvSpPr txBox="1"/>
          <p:nvPr/>
        </p:nvSpPr>
        <p:spPr>
          <a:xfrm>
            <a:off x="969580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7" name="Google Shape;437;p37"/>
          <p:cNvSpPr/>
          <p:nvPr/>
        </p:nvSpPr>
        <p:spPr>
          <a:xfrm>
            <a:off x="926483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38" name="Google Shape;438;p37"/>
          <p:cNvSpPr/>
          <p:nvPr/>
        </p:nvSpPr>
        <p:spPr>
          <a:xfrm>
            <a:off x="65937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9" name="Google Shape;439;p37"/>
          <p:cNvSpPr txBox="1"/>
          <p:nvPr/>
        </p:nvSpPr>
        <p:spPr>
          <a:xfrm>
            <a:off x="68009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40" name="Google Shape;440;p37"/>
          <p:cNvSpPr/>
          <p:nvPr/>
        </p:nvSpPr>
        <p:spPr>
          <a:xfrm>
            <a:off x="63700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441" name="Google Shape;441;p3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42" name="Google Shape;442;p3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finition slide">
  <p:cSld name="CUSTOM_22">
    <p:bg>
      <p:bgPr>
        <a:solidFill>
          <a:srgbClr val="F2F2F2"/>
        </a:solidFill>
        <a:effectLst/>
      </p:bgPr>
    </p:bg>
    <p:spTree>
      <p:nvGrpSpPr>
        <p:cNvPr id="1" name="Shape 443"/>
        <p:cNvGrpSpPr/>
        <p:nvPr/>
      </p:nvGrpSpPr>
      <p:grpSpPr>
        <a:xfrm>
          <a:off x="0" y="0"/>
          <a:ext cx="0" cy="0"/>
          <a:chOff x="0" y="0"/>
          <a:chExt cx="0" cy="0"/>
        </a:xfrm>
      </p:grpSpPr>
      <p:pic>
        <p:nvPicPr>
          <p:cNvPr id="444" name="Google Shape;444;p38"/>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
        <p:nvSpPr>
          <p:cNvPr id="445" name="Google Shape;445;p38"/>
          <p:cNvSpPr txBox="1">
            <a:spLocks noGrp="1"/>
          </p:cNvSpPr>
          <p:nvPr>
            <p:ph type="title"/>
          </p:nvPr>
        </p:nvSpPr>
        <p:spPr>
          <a:xfrm>
            <a:off x="2612967" y="21882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46" name="Google Shape;446;p38"/>
          <p:cNvSpPr/>
          <p:nvPr/>
        </p:nvSpPr>
        <p:spPr>
          <a:xfrm rot="10800000" flipH="1">
            <a:off x="918400" y="922800"/>
            <a:ext cx="10355100" cy="5012400"/>
          </a:xfrm>
          <a:prstGeom prst="bracePair">
            <a:avLst/>
          </a:prstGeom>
          <a:noFill/>
          <a:ln w="76200"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7" name="Google Shape;447;p38"/>
          <p:cNvSpPr/>
          <p:nvPr/>
        </p:nvSpPr>
        <p:spPr>
          <a:xfrm>
            <a:off x="1472357" y="1386251"/>
            <a:ext cx="9247523" cy="4175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8" name="Google Shape;448;p38"/>
          <p:cNvSpPr txBox="1">
            <a:spLocks noGrp="1"/>
          </p:cNvSpPr>
          <p:nvPr>
            <p:ph type="title" idx="2"/>
          </p:nvPr>
        </p:nvSpPr>
        <p:spPr>
          <a:xfrm>
            <a:off x="1933833" y="1386267"/>
            <a:ext cx="8325600" cy="4175700"/>
          </a:xfrm>
          <a:prstGeom prst="rect">
            <a:avLst/>
          </a:prstGeom>
        </p:spPr>
        <p:txBody>
          <a:bodyPr spcFirstLastPara="1" wrap="square" lIns="487675" tIns="121900" rIns="121900" bIns="121900" anchor="ctr" anchorCtr="0">
            <a:noAutofit/>
          </a:bodyPr>
          <a:lstStyle>
            <a:lvl1pPr lvl="0" rtl="0">
              <a:spcBef>
                <a:spcPts val="0"/>
              </a:spcBef>
              <a:spcAft>
                <a:spcPts val="0"/>
              </a:spcAft>
              <a:buSzPts val="4500"/>
              <a:buNone/>
              <a:defRPr sz="4500">
                <a:latin typeface="Roboto Light"/>
                <a:ea typeface="Roboto Light"/>
                <a:cs typeface="Roboto Light"/>
                <a:sym typeface="Roboto Light"/>
              </a:defRPr>
            </a:lvl1pPr>
            <a:lvl2pPr lvl="1"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01">
  <p:cSld name="CUSTOM_5">
    <p:spTree>
      <p:nvGrpSpPr>
        <p:cNvPr id="1" name="Shape 449"/>
        <p:cNvGrpSpPr/>
        <p:nvPr/>
      </p:nvGrpSpPr>
      <p:grpSpPr>
        <a:xfrm>
          <a:off x="0" y="0"/>
          <a:ext cx="0" cy="0"/>
          <a:chOff x="0" y="0"/>
          <a:chExt cx="0" cy="0"/>
        </a:xfrm>
      </p:grpSpPr>
      <p:graphicFrame>
        <p:nvGraphicFramePr>
          <p:cNvPr id="450" name="Google Shape;450;p39"/>
          <p:cNvGraphicFramePr/>
          <p:nvPr/>
        </p:nvGraphicFramePr>
        <p:xfrm>
          <a:off x="989433" y="1378633"/>
          <a:ext cx="10213150" cy="4653850"/>
        </p:xfrm>
        <a:graphic>
          <a:graphicData uri="http://schemas.openxmlformats.org/drawingml/2006/table">
            <a:tbl>
              <a:tblPr>
                <a:noFill/>
                <a:tableStyleId>{93E06540-735B-4D50-9AF1-7D039BEE9495}</a:tableStyleId>
              </a:tblPr>
              <a:tblGrid>
                <a:gridCol w="510475">
                  <a:extLst>
                    <a:ext uri="{9D8B030D-6E8A-4147-A177-3AD203B41FA5}">
                      <a16:colId xmlns:a16="http://schemas.microsoft.com/office/drawing/2014/main" val="20000"/>
                    </a:ext>
                  </a:extLst>
                </a:gridCol>
                <a:gridCol w="2120525">
                  <a:extLst>
                    <a:ext uri="{9D8B030D-6E8A-4147-A177-3AD203B41FA5}">
                      <a16:colId xmlns:a16="http://schemas.microsoft.com/office/drawing/2014/main" val="20001"/>
                    </a:ext>
                  </a:extLst>
                </a:gridCol>
                <a:gridCol w="2510800">
                  <a:extLst>
                    <a:ext uri="{9D8B030D-6E8A-4147-A177-3AD203B41FA5}">
                      <a16:colId xmlns:a16="http://schemas.microsoft.com/office/drawing/2014/main" val="20002"/>
                    </a:ext>
                  </a:extLst>
                </a:gridCol>
                <a:gridCol w="2535675">
                  <a:extLst>
                    <a:ext uri="{9D8B030D-6E8A-4147-A177-3AD203B41FA5}">
                      <a16:colId xmlns:a16="http://schemas.microsoft.com/office/drawing/2014/main" val="20003"/>
                    </a:ext>
                  </a:extLst>
                </a:gridCol>
                <a:gridCol w="2535675">
                  <a:extLst>
                    <a:ext uri="{9D8B030D-6E8A-4147-A177-3AD203B41FA5}">
                      <a16:colId xmlns:a16="http://schemas.microsoft.com/office/drawing/2014/main" val="20004"/>
                    </a:ext>
                  </a:extLst>
                </a:gridCol>
              </a:tblGrid>
              <a:tr h="589975">
                <a:tc>
                  <a:txBody>
                    <a:bodyPr/>
                    <a:lstStyle/>
                    <a:p>
                      <a:pPr marL="0" lvl="0" indent="0" algn="ctr" rtl="0">
                        <a:spcBef>
                          <a:spcPts val="0"/>
                        </a:spcBef>
                        <a:spcAft>
                          <a:spcPts val="0"/>
                        </a:spcAft>
                        <a:buNone/>
                      </a:pPr>
                      <a:r>
                        <a:rPr lang="en-US" sz="1900" b="1">
                          <a:solidFill>
                            <a:srgbClr val="082D49"/>
                          </a:solidFill>
                          <a:latin typeface="Roboto"/>
                          <a:ea typeface="Roboto"/>
                          <a:cs typeface="Roboto"/>
                          <a:sym typeface="Roboto"/>
                        </a:rPr>
                        <a:t>Id</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First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Last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Email</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Yes/No</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1</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2</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extLst>
                  <a:ext uri="{0D108BD9-81ED-4DB2-BD59-A6C34878D82A}">
                    <a16:rowId xmlns:a16="http://schemas.microsoft.com/office/drawing/2014/main" val="10002"/>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3</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4</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5</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451" name="Google Shape;451;p39"/>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2" name="Google Shape;452;p39"/>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slide 01">
  <p:cSld name="CUSTOM_6">
    <p:spTree>
      <p:nvGrpSpPr>
        <p:cNvPr id="1" name="Shape 453"/>
        <p:cNvGrpSpPr/>
        <p:nvPr/>
      </p:nvGrpSpPr>
      <p:grpSpPr>
        <a:xfrm>
          <a:off x="0" y="0"/>
          <a:ext cx="0" cy="0"/>
          <a:chOff x="0" y="0"/>
          <a:chExt cx="0" cy="0"/>
        </a:xfrm>
      </p:grpSpPr>
      <p:sp>
        <p:nvSpPr>
          <p:cNvPr id="454" name="Google Shape;454;p40"/>
          <p:cNvSpPr>
            <a:spLocks noGrp="1"/>
          </p:cNvSpPr>
          <p:nvPr>
            <p:ph type="pic" idx="2"/>
          </p:nvPr>
        </p:nvSpPr>
        <p:spPr>
          <a:xfrm>
            <a:off x="7897833" y="200"/>
            <a:ext cx="4293900" cy="6858000"/>
          </a:xfrm>
          <a:prstGeom prst="rect">
            <a:avLst/>
          </a:prstGeom>
          <a:noFill/>
          <a:ln>
            <a:noFill/>
          </a:ln>
        </p:spPr>
      </p:sp>
      <p:sp>
        <p:nvSpPr>
          <p:cNvPr id="455" name="Google Shape;455;p40"/>
          <p:cNvSpPr txBox="1">
            <a:spLocks noGrp="1"/>
          </p:cNvSpPr>
          <p:nvPr>
            <p:ph type="body" idx="1"/>
          </p:nvPr>
        </p:nvSpPr>
        <p:spPr>
          <a:xfrm>
            <a:off x="787133" y="1495633"/>
            <a:ext cx="70929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56" name="Google Shape;456;p40"/>
          <p:cNvSpPr txBox="1">
            <a:spLocks noGrp="1"/>
          </p:cNvSpPr>
          <p:nvPr>
            <p:ph type="title"/>
          </p:nvPr>
        </p:nvSpPr>
        <p:spPr>
          <a:xfrm>
            <a:off x="-2783" y="169867"/>
            <a:ext cx="78849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7" name="Google Shape;457;p40"/>
          <p:cNvSpPr txBox="1">
            <a:spLocks noGrp="1"/>
          </p:cNvSpPr>
          <p:nvPr>
            <p:ph type="title" idx="3"/>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slide 02">
  <p:cSld name="CUSTOM_7">
    <p:spTree>
      <p:nvGrpSpPr>
        <p:cNvPr id="1" name="Shape 458"/>
        <p:cNvGrpSpPr/>
        <p:nvPr/>
      </p:nvGrpSpPr>
      <p:grpSpPr>
        <a:xfrm>
          <a:off x="0" y="0"/>
          <a:ext cx="0" cy="0"/>
          <a:chOff x="0" y="0"/>
          <a:chExt cx="0" cy="0"/>
        </a:xfrm>
      </p:grpSpPr>
      <p:sp>
        <p:nvSpPr>
          <p:cNvPr id="459" name="Google Shape;459;p41"/>
          <p:cNvSpPr>
            <a:spLocks noGrp="1"/>
          </p:cNvSpPr>
          <p:nvPr>
            <p:ph type="pic" idx="2"/>
          </p:nvPr>
        </p:nvSpPr>
        <p:spPr>
          <a:xfrm>
            <a:off x="0" y="200"/>
            <a:ext cx="4293900" cy="6858000"/>
          </a:xfrm>
          <a:prstGeom prst="rect">
            <a:avLst/>
          </a:prstGeom>
          <a:noFill/>
          <a:ln>
            <a:noFill/>
          </a:ln>
        </p:spPr>
      </p:sp>
      <p:sp>
        <p:nvSpPr>
          <p:cNvPr id="460" name="Google Shape;460;p41"/>
          <p:cNvSpPr txBox="1">
            <a:spLocks noGrp="1"/>
          </p:cNvSpPr>
          <p:nvPr>
            <p:ph type="title"/>
          </p:nvPr>
        </p:nvSpPr>
        <p:spPr>
          <a:xfrm>
            <a:off x="4294000" y="169867"/>
            <a:ext cx="74763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1" name="Google Shape;461;p41"/>
          <p:cNvSpPr txBox="1">
            <a:spLocks noGrp="1"/>
          </p:cNvSpPr>
          <p:nvPr>
            <p:ph type="body" idx="1"/>
          </p:nvPr>
        </p:nvSpPr>
        <p:spPr>
          <a:xfrm>
            <a:off x="5070500" y="1495633"/>
            <a:ext cx="68028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62" name="Google Shape;462;p41"/>
          <p:cNvSpPr txBox="1">
            <a:spLocks noGrp="1"/>
          </p:cNvSpPr>
          <p:nvPr>
            <p:ph type="title" idx="3"/>
          </p:nvPr>
        </p:nvSpPr>
        <p:spPr>
          <a:xfrm>
            <a:off x="4294000" y="687033"/>
            <a:ext cx="7922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7" name="Google Shape;37;p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creenshot slide 01">
  <p:cSld name="CUSTOM_8">
    <p:spTree>
      <p:nvGrpSpPr>
        <p:cNvPr id="1" name="Shape 463"/>
        <p:cNvGrpSpPr/>
        <p:nvPr/>
      </p:nvGrpSpPr>
      <p:grpSpPr>
        <a:xfrm>
          <a:off x="0" y="0"/>
          <a:ext cx="0" cy="0"/>
          <a:chOff x="0" y="0"/>
          <a:chExt cx="0" cy="0"/>
        </a:xfrm>
      </p:grpSpPr>
      <p:cxnSp>
        <p:nvCxnSpPr>
          <p:cNvPr id="464" name="Google Shape;464;p42"/>
          <p:cNvCxnSpPr/>
          <p:nvPr/>
        </p:nvCxnSpPr>
        <p:spPr>
          <a:xfrm rot="10800000">
            <a:off x="3892467" y="3168581"/>
            <a:ext cx="780300" cy="0"/>
          </a:xfrm>
          <a:prstGeom prst="straightConnector1">
            <a:avLst/>
          </a:prstGeom>
          <a:noFill/>
          <a:ln w="9525" cap="rnd" cmpd="sng">
            <a:solidFill>
              <a:srgbClr val="2E5E73"/>
            </a:solidFill>
            <a:prstDash val="solid"/>
            <a:round/>
            <a:headEnd type="none" w="med" len="med"/>
            <a:tailEnd type="oval" w="med" len="med"/>
          </a:ln>
        </p:spPr>
      </p:cxnSp>
      <p:cxnSp>
        <p:nvCxnSpPr>
          <p:cNvPr id="465" name="Google Shape;465;p42"/>
          <p:cNvCxnSpPr/>
          <p:nvPr/>
        </p:nvCxnSpPr>
        <p:spPr>
          <a:xfrm rot="10800000">
            <a:off x="3892467" y="5087800"/>
            <a:ext cx="780300" cy="0"/>
          </a:xfrm>
          <a:prstGeom prst="straightConnector1">
            <a:avLst/>
          </a:prstGeom>
          <a:noFill/>
          <a:ln w="9525" cap="rnd" cmpd="sng">
            <a:solidFill>
              <a:srgbClr val="2E5E73"/>
            </a:solidFill>
            <a:prstDash val="solid"/>
            <a:round/>
            <a:headEnd type="none" w="med" len="med"/>
            <a:tailEnd type="oval" w="med" len="med"/>
          </a:ln>
        </p:spPr>
      </p:cxnSp>
      <p:sp>
        <p:nvSpPr>
          <p:cNvPr id="466" name="Google Shape;466;p42"/>
          <p:cNvSpPr>
            <a:spLocks noGrp="1"/>
          </p:cNvSpPr>
          <p:nvPr>
            <p:ph type="pic" idx="2"/>
          </p:nvPr>
        </p:nvSpPr>
        <p:spPr>
          <a:xfrm>
            <a:off x="4781367" y="2073900"/>
            <a:ext cx="6573900" cy="3556500"/>
          </a:xfrm>
          <a:prstGeom prst="rect">
            <a:avLst/>
          </a:prstGeom>
          <a:noFill/>
          <a:ln>
            <a:noFill/>
          </a:ln>
          <a:effectLst>
            <a:outerShdw blurRad="57150" dist="19050" dir="5400000" algn="bl" rotWithShape="0">
              <a:srgbClr val="000000">
                <a:alpha val="50000"/>
              </a:srgbClr>
            </a:outerShdw>
          </a:effectLst>
        </p:spPr>
      </p:sp>
      <p:sp>
        <p:nvSpPr>
          <p:cNvPr id="467" name="Google Shape;467;p42"/>
          <p:cNvSpPr txBox="1">
            <a:spLocks noGrp="1"/>
          </p:cNvSpPr>
          <p:nvPr>
            <p:ph type="title"/>
          </p:nvPr>
        </p:nvSpPr>
        <p:spPr>
          <a:xfrm>
            <a:off x="965767" y="2839267"/>
            <a:ext cx="2817900" cy="14109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8" name="Google Shape;468;p42"/>
          <p:cNvSpPr txBox="1">
            <a:spLocks noGrp="1"/>
          </p:cNvSpPr>
          <p:nvPr>
            <p:ph type="title" idx="3"/>
          </p:nvPr>
        </p:nvSpPr>
        <p:spPr>
          <a:xfrm>
            <a:off x="965767" y="4778500"/>
            <a:ext cx="2817900" cy="1150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9" name="Google Shape;469;p42"/>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0" name="Google Shape;470;p4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creenshot slide 02">
  <p:cSld name="CUSTOM_9">
    <p:spTree>
      <p:nvGrpSpPr>
        <p:cNvPr id="1" name="Shape 471"/>
        <p:cNvGrpSpPr/>
        <p:nvPr/>
      </p:nvGrpSpPr>
      <p:grpSpPr>
        <a:xfrm>
          <a:off x="0" y="0"/>
          <a:ext cx="0" cy="0"/>
          <a:chOff x="0" y="0"/>
          <a:chExt cx="0" cy="0"/>
        </a:xfrm>
      </p:grpSpPr>
      <p:cxnSp>
        <p:nvCxnSpPr>
          <p:cNvPr id="472" name="Google Shape;472;p43"/>
          <p:cNvCxnSpPr/>
          <p:nvPr/>
        </p:nvCxnSpPr>
        <p:spPr>
          <a:xfrm rot="10800000">
            <a:off x="2276100" y="3168567"/>
            <a:ext cx="628500" cy="0"/>
          </a:xfrm>
          <a:prstGeom prst="straightConnector1">
            <a:avLst/>
          </a:prstGeom>
          <a:noFill/>
          <a:ln w="9525" cap="rnd" cmpd="sng">
            <a:solidFill>
              <a:srgbClr val="2E5E73"/>
            </a:solidFill>
            <a:prstDash val="solid"/>
            <a:round/>
            <a:headEnd type="none" w="med" len="med"/>
            <a:tailEnd type="oval" w="med" len="med"/>
          </a:ln>
        </p:spPr>
      </p:cxnSp>
      <p:cxnSp>
        <p:nvCxnSpPr>
          <p:cNvPr id="473" name="Google Shape;473;p43"/>
          <p:cNvCxnSpPr/>
          <p:nvPr/>
        </p:nvCxnSpPr>
        <p:spPr>
          <a:xfrm rot="10800000">
            <a:off x="9496900" y="5082948"/>
            <a:ext cx="360000" cy="0"/>
          </a:xfrm>
          <a:prstGeom prst="straightConnector1">
            <a:avLst/>
          </a:prstGeom>
          <a:noFill/>
          <a:ln w="9525" cap="rnd" cmpd="sng">
            <a:solidFill>
              <a:srgbClr val="2E5E73"/>
            </a:solidFill>
            <a:prstDash val="solid"/>
            <a:round/>
            <a:headEnd type="oval" w="med" len="med"/>
            <a:tailEnd type="none" w="med" len="med"/>
          </a:ln>
        </p:spPr>
      </p:cxnSp>
      <p:sp>
        <p:nvSpPr>
          <p:cNvPr id="474" name="Google Shape;474;p43"/>
          <p:cNvSpPr>
            <a:spLocks noGrp="1"/>
          </p:cNvSpPr>
          <p:nvPr>
            <p:ph type="pic" idx="2"/>
          </p:nvPr>
        </p:nvSpPr>
        <p:spPr>
          <a:xfrm>
            <a:off x="3056700" y="2073900"/>
            <a:ext cx="6326400" cy="3422400"/>
          </a:xfrm>
          <a:prstGeom prst="rect">
            <a:avLst/>
          </a:prstGeom>
          <a:noFill/>
          <a:ln>
            <a:noFill/>
          </a:ln>
          <a:effectLst>
            <a:outerShdw blurRad="57150" dist="19050" dir="5400000" algn="bl" rotWithShape="0">
              <a:srgbClr val="000000">
                <a:alpha val="50000"/>
              </a:srgbClr>
            </a:outerShdw>
          </a:effectLst>
        </p:spPr>
      </p:sp>
      <p:sp>
        <p:nvSpPr>
          <p:cNvPr id="475" name="Google Shape;475;p43"/>
          <p:cNvSpPr txBox="1">
            <a:spLocks noGrp="1"/>
          </p:cNvSpPr>
          <p:nvPr>
            <p:ph type="title"/>
          </p:nvPr>
        </p:nvSpPr>
        <p:spPr>
          <a:xfrm>
            <a:off x="578700" y="2874700"/>
            <a:ext cx="1740000" cy="18207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6" name="Google Shape;476;p43"/>
          <p:cNvSpPr txBox="1">
            <a:spLocks noGrp="1"/>
          </p:cNvSpPr>
          <p:nvPr>
            <p:ph type="title" idx="3"/>
          </p:nvPr>
        </p:nvSpPr>
        <p:spPr>
          <a:xfrm>
            <a:off x="9970700" y="2951367"/>
            <a:ext cx="1740000" cy="2400900"/>
          </a:xfrm>
          <a:prstGeom prst="rect">
            <a:avLst/>
          </a:prstGeom>
        </p:spPr>
        <p:txBody>
          <a:bodyPr spcFirstLastPara="1" wrap="square" lIns="487675" tIns="121900" rIns="121900" bIns="121900" anchor="b"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7" name="Google Shape;477;p43"/>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8" name="Google Shape;478;p43"/>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me's Up slide">
  <p:cSld name="CUSTOM_10_2">
    <p:bg>
      <p:bgPr>
        <a:solidFill>
          <a:srgbClr val="F2F2F2"/>
        </a:solidFill>
        <a:effectLst/>
      </p:bgPr>
    </p:bg>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0" y="4686167"/>
            <a:ext cx="12192000" cy="755700"/>
          </a:xfrm>
          <a:prstGeom prst="rect">
            <a:avLst/>
          </a:prstGeom>
        </p:spPr>
        <p:txBody>
          <a:bodyPr spcFirstLastPara="1" wrap="square" lIns="487675" tIns="121900" rIns="121900" bIns="121900" anchor="t" anchorCtr="0">
            <a:noAutofit/>
          </a:bodyPr>
          <a:lstStyle>
            <a:lvl1pPr lvl="0" algn="ctr" rtl="0">
              <a:spcBef>
                <a:spcPts val="0"/>
              </a:spcBef>
              <a:spcAft>
                <a:spcPts val="0"/>
              </a:spcAft>
              <a:buSzPts val="2700"/>
              <a:buNone/>
              <a:defRPr sz="2700">
                <a:latin typeface="Roboto Light"/>
                <a:ea typeface="Roboto Light"/>
                <a:cs typeface="Roboto Light"/>
                <a:sym typeface="Roboto Light"/>
              </a:defRPr>
            </a:lvl1pPr>
            <a:lvl2pPr lvl="1" algn="ctr" rtl="0">
              <a:spcBef>
                <a:spcPts val="0"/>
              </a:spcBef>
              <a:spcAft>
                <a:spcPts val="0"/>
              </a:spcAft>
              <a:buSzPts val="3700"/>
              <a:buNone/>
              <a:defRPr>
                <a:latin typeface="Roboto Light"/>
                <a:ea typeface="Roboto Light"/>
                <a:cs typeface="Roboto Light"/>
                <a:sym typeface="Roboto Light"/>
              </a:defRPr>
            </a:lvl2pPr>
            <a:lvl3pPr lvl="2" algn="ctr" rtl="0">
              <a:spcBef>
                <a:spcPts val="0"/>
              </a:spcBef>
              <a:spcAft>
                <a:spcPts val="0"/>
              </a:spcAft>
              <a:buSzPts val="3700"/>
              <a:buNone/>
              <a:defRPr>
                <a:latin typeface="Roboto Light"/>
                <a:ea typeface="Roboto Light"/>
                <a:cs typeface="Roboto Light"/>
                <a:sym typeface="Roboto Light"/>
              </a:defRPr>
            </a:lvl3pPr>
            <a:lvl4pPr lvl="3" algn="ctr" rtl="0">
              <a:spcBef>
                <a:spcPts val="0"/>
              </a:spcBef>
              <a:spcAft>
                <a:spcPts val="0"/>
              </a:spcAft>
              <a:buSzPts val="3700"/>
              <a:buNone/>
              <a:defRPr>
                <a:latin typeface="Roboto Light"/>
                <a:ea typeface="Roboto Light"/>
                <a:cs typeface="Roboto Light"/>
                <a:sym typeface="Roboto Light"/>
              </a:defRPr>
            </a:lvl4pPr>
            <a:lvl5pPr lvl="4" algn="ctr" rtl="0">
              <a:spcBef>
                <a:spcPts val="0"/>
              </a:spcBef>
              <a:spcAft>
                <a:spcPts val="0"/>
              </a:spcAft>
              <a:buSzPts val="3700"/>
              <a:buNone/>
              <a:defRPr>
                <a:latin typeface="Roboto Light"/>
                <a:ea typeface="Roboto Light"/>
                <a:cs typeface="Roboto Light"/>
                <a:sym typeface="Roboto Light"/>
              </a:defRPr>
            </a:lvl5pPr>
            <a:lvl6pPr lvl="5" algn="ctr" rtl="0">
              <a:spcBef>
                <a:spcPts val="0"/>
              </a:spcBef>
              <a:spcAft>
                <a:spcPts val="0"/>
              </a:spcAft>
              <a:buSzPts val="3700"/>
              <a:buNone/>
              <a:defRPr>
                <a:latin typeface="Roboto Light"/>
                <a:ea typeface="Roboto Light"/>
                <a:cs typeface="Roboto Light"/>
                <a:sym typeface="Roboto Light"/>
              </a:defRPr>
            </a:lvl6pPr>
            <a:lvl7pPr lvl="6" algn="ctr" rtl="0">
              <a:spcBef>
                <a:spcPts val="0"/>
              </a:spcBef>
              <a:spcAft>
                <a:spcPts val="0"/>
              </a:spcAft>
              <a:buSzPts val="3700"/>
              <a:buNone/>
              <a:defRPr>
                <a:latin typeface="Roboto Light"/>
                <a:ea typeface="Roboto Light"/>
                <a:cs typeface="Roboto Light"/>
                <a:sym typeface="Roboto Light"/>
              </a:defRPr>
            </a:lvl7pPr>
            <a:lvl8pPr lvl="7" algn="ctr" rtl="0">
              <a:spcBef>
                <a:spcPts val="0"/>
              </a:spcBef>
              <a:spcAft>
                <a:spcPts val="0"/>
              </a:spcAft>
              <a:buSzPts val="3700"/>
              <a:buNone/>
              <a:defRPr>
                <a:latin typeface="Roboto Light"/>
                <a:ea typeface="Roboto Light"/>
                <a:cs typeface="Roboto Light"/>
                <a:sym typeface="Roboto Light"/>
              </a:defRPr>
            </a:lvl8pPr>
            <a:lvl9pPr lvl="8" algn="ctr"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81" name="Google Shape;481;p4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482" name="Google Shape;482;p44"/>
          <p:cNvSpPr txBox="1"/>
          <p:nvPr/>
        </p:nvSpPr>
        <p:spPr>
          <a:xfrm>
            <a:off x="415600" y="38943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Instructor</a:t>
            </a:r>
            <a:r>
              <a:rPr lang="en-US" sz="5300" b="1">
                <a:solidFill>
                  <a:srgbClr val="2E5E73"/>
                </a:solidFill>
                <a:latin typeface="Roboto"/>
                <a:ea typeface="Roboto"/>
                <a:cs typeface="Roboto"/>
                <a:sym typeface="Roboto"/>
              </a:rPr>
              <a:t> Demonstration</a:t>
            </a:r>
            <a:endParaRPr sz="3200">
              <a:solidFill>
                <a:srgbClr val="2E5E73"/>
              </a:solidFill>
              <a:latin typeface="Roboto Light"/>
              <a:ea typeface="Roboto Light"/>
              <a:cs typeface="Roboto Light"/>
              <a:sym typeface="Roboto Light"/>
            </a:endParaRPr>
          </a:p>
        </p:txBody>
      </p:sp>
      <p:pic>
        <p:nvPicPr>
          <p:cNvPr id="483" name="Google Shape;483;p44"/>
          <p:cNvPicPr preferRelativeResize="0"/>
          <p:nvPr/>
        </p:nvPicPr>
        <p:blipFill>
          <a:blip r:embed="rId2">
            <a:alphaModFix/>
          </a:blip>
          <a:stretch>
            <a:fillRect/>
          </a:stretch>
        </p:blipFill>
        <p:spPr>
          <a:xfrm>
            <a:off x="5314375" y="2111667"/>
            <a:ext cx="1563117"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me's Up slide 1">
  <p:cSld name="CUSTOM_10_2_1">
    <p:bg>
      <p:bgPr>
        <a:solidFill>
          <a:srgbClr val="F2F2F2"/>
        </a:solidFill>
        <a:effectLst/>
      </p:bgPr>
    </p:bg>
    <p:spTree>
      <p:nvGrpSpPr>
        <p:cNvPr id="1" name="Shape 484"/>
        <p:cNvGrpSpPr/>
        <p:nvPr/>
      </p:nvGrpSpPr>
      <p:grpSpPr>
        <a:xfrm>
          <a:off x="0" y="0"/>
          <a:ext cx="0" cy="0"/>
          <a:chOff x="0" y="0"/>
          <a:chExt cx="0" cy="0"/>
        </a:xfrm>
      </p:grpSpPr>
      <p:sp>
        <p:nvSpPr>
          <p:cNvPr id="485" name="Google Shape;485;p45"/>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Time’s up!</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Let’s review</a:t>
            </a:r>
            <a:endParaRPr sz="5300">
              <a:solidFill>
                <a:srgbClr val="2E5E73"/>
              </a:solidFill>
              <a:latin typeface="Roboto Light"/>
              <a:ea typeface="Roboto Light"/>
              <a:cs typeface="Roboto Light"/>
              <a:sym typeface="Roboto Light"/>
            </a:endParaRPr>
          </a:p>
        </p:txBody>
      </p:sp>
      <p:pic>
        <p:nvPicPr>
          <p:cNvPr id="486" name="Google Shape;486;p45"/>
          <p:cNvPicPr preferRelativeResize="0"/>
          <p:nvPr/>
        </p:nvPicPr>
        <p:blipFill>
          <a:blip r:embed="rId2">
            <a:alphaModFix/>
          </a:blip>
          <a:stretch>
            <a:fillRect/>
          </a:stretch>
        </p:blipFill>
        <p:spPr>
          <a:xfrm>
            <a:off x="5300000" y="2049267"/>
            <a:ext cx="1592000" cy="153208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reak slide">
  <p:cSld name="CUSTOM_10_1">
    <p:bg>
      <p:bgPr>
        <a:solidFill>
          <a:srgbClr val="F2F2F2"/>
        </a:solidFill>
        <a:effectLst/>
      </p:bgPr>
    </p:bg>
    <p:spTree>
      <p:nvGrpSpPr>
        <p:cNvPr id="1" name="Shape 487"/>
        <p:cNvGrpSpPr/>
        <p:nvPr/>
      </p:nvGrpSpPr>
      <p:grpSpPr>
        <a:xfrm>
          <a:off x="0" y="0"/>
          <a:ext cx="0" cy="0"/>
          <a:chOff x="0" y="0"/>
          <a:chExt cx="0" cy="0"/>
        </a:xfrm>
      </p:grpSpPr>
      <p:sp>
        <p:nvSpPr>
          <p:cNvPr id="488" name="Google Shape;488;p46"/>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89" name="Google Shape;489;p46"/>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reak slide 1">
  <p:cSld name="CUSTOM_10_1_2">
    <p:bg>
      <p:bgPr>
        <a:solidFill>
          <a:srgbClr val="F2F2F2"/>
        </a:solidFill>
        <a:effectLst/>
      </p:bgPr>
    </p:bg>
    <p:spTree>
      <p:nvGrpSpPr>
        <p:cNvPr id="1" name="Shape 490"/>
        <p:cNvGrpSpPr/>
        <p:nvPr/>
      </p:nvGrpSpPr>
      <p:grpSpPr>
        <a:xfrm>
          <a:off x="0" y="0"/>
          <a:ext cx="0" cy="0"/>
          <a:chOff x="0" y="0"/>
          <a:chExt cx="0" cy="0"/>
        </a:xfrm>
      </p:grpSpPr>
      <p:sp>
        <p:nvSpPr>
          <p:cNvPr id="491" name="Google Shape;491;p47"/>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92" name="Google Shape;492;p47"/>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me for a video slide">
  <p:cSld name="CUSTOM_10_1_1">
    <p:bg>
      <p:bgPr>
        <a:solidFill>
          <a:srgbClr val="F2F2F2"/>
        </a:solidFill>
        <a:effectLst/>
      </p:bgPr>
    </p:bg>
    <p:spTree>
      <p:nvGrpSpPr>
        <p:cNvPr id="1" name="Shape 493"/>
        <p:cNvGrpSpPr/>
        <p:nvPr/>
      </p:nvGrpSpPr>
      <p:grpSpPr>
        <a:xfrm>
          <a:off x="0" y="0"/>
          <a:ext cx="0" cy="0"/>
          <a:chOff x="0" y="0"/>
          <a:chExt cx="0" cy="0"/>
        </a:xfrm>
      </p:grpSpPr>
      <p:sp>
        <p:nvSpPr>
          <p:cNvPr id="494" name="Google Shape;494;p48"/>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for a quick </a:t>
            </a:r>
            <a:r>
              <a:rPr lang="en-US" sz="5300" b="1">
                <a:solidFill>
                  <a:srgbClr val="2E5E73"/>
                </a:solidFill>
                <a:latin typeface="Roboto"/>
                <a:ea typeface="Roboto"/>
                <a:cs typeface="Roboto"/>
                <a:sym typeface="Roboto"/>
              </a:rPr>
              <a:t>video</a:t>
            </a:r>
            <a:endParaRPr sz="5300">
              <a:solidFill>
                <a:srgbClr val="2E5E73"/>
              </a:solidFill>
              <a:latin typeface="Roboto Light"/>
              <a:ea typeface="Roboto Light"/>
              <a:cs typeface="Roboto Light"/>
              <a:sym typeface="Roboto Light"/>
            </a:endParaRPr>
          </a:p>
        </p:txBody>
      </p:sp>
      <p:pic>
        <p:nvPicPr>
          <p:cNvPr id="495" name="Google Shape;495;p48"/>
          <p:cNvPicPr preferRelativeResize="0"/>
          <p:nvPr/>
        </p:nvPicPr>
        <p:blipFill>
          <a:blip r:embed="rId2">
            <a:alphaModFix/>
          </a:blip>
          <a:stretch>
            <a:fillRect/>
          </a:stretch>
        </p:blipFill>
        <p:spPr>
          <a:xfrm>
            <a:off x="5221133" y="2212233"/>
            <a:ext cx="1749733" cy="1260934"/>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Peer review slide">
  <p:cSld name="CUSTOM_10_1_1_1">
    <p:bg>
      <p:bgPr>
        <a:solidFill>
          <a:srgbClr val="F2F2F2"/>
        </a:solidFill>
        <a:effectLst/>
      </p:bgPr>
    </p:bg>
    <p:spTree>
      <p:nvGrpSpPr>
        <p:cNvPr id="1" name="Shape 496"/>
        <p:cNvGrpSpPr/>
        <p:nvPr/>
      </p:nvGrpSpPr>
      <p:grpSpPr>
        <a:xfrm>
          <a:off x="0" y="0"/>
          <a:ext cx="0" cy="0"/>
          <a:chOff x="0" y="0"/>
          <a:chExt cx="0" cy="0"/>
        </a:xfrm>
      </p:grpSpPr>
      <p:sp>
        <p:nvSpPr>
          <p:cNvPr id="497" name="Google Shape;497;p49"/>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Peer </a:t>
            </a:r>
            <a:r>
              <a:rPr lang="en-US" sz="5300">
                <a:solidFill>
                  <a:srgbClr val="2E5E73"/>
                </a:solidFill>
                <a:latin typeface="Roboto Light"/>
                <a:ea typeface="Roboto Light"/>
                <a:cs typeface="Roboto Light"/>
                <a:sym typeface="Roboto Light"/>
              </a:rPr>
              <a:t>review</a:t>
            </a:r>
            <a:endParaRPr sz="5300">
              <a:solidFill>
                <a:srgbClr val="2E5E73"/>
              </a:solidFill>
              <a:latin typeface="Roboto Light"/>
              <a:ea typeface="Roboto Light"/>
              <a:cs typeface="Roboto Light"/>
              <a:sym typeface="Roboto Light"/>
            </a:endParaRPr>
          </a:p>
        </p:txBody>
      </p:sp>
      <p:pic>
        <p:nvPicPr>
          <p:cNvPr id="498" name="Google Shape;498;p49"/>
          <p:cNvPicPr preferRelativeResize="0"/>
          <p:nvPr/>
        </p:nvPicPr>
        <p:blipFill>
          <a:blip r:embed="rId2">
            <a:alphaModFix/>
          </a:blip>
          <a:stretch>
            <a:fillRect/>
          </a:stretch>
        </p:blipFill>
        <p:spPr>
          <a:xfrm>
            <a:off x="5234967" y="1937333"/>
            <a:ext cx="1722067" cy="1722067"/>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Let's recap slide">
  <p:cSld name="CUSTOM_10_1_1_1_2">
    <p:bg>
      <p:bgPr>
        <a:solidFill>
          <a:srgbClr val="F2F2F2"/>
        </a:solidFill>
        <a:effectLst/>
      </p:bgPr>
    </p:bg>
    <p:spTree>
      <p:nvGrpSpPr>
        <p:cNvPr id="1" name="Shape 499"/>
        <p:cNvGrpSpPr/>
        <p:nvPr/>
      </p:nvGrpSpPr>
      <p:grpSpPr>
        <a:xfrm>
          <a:off x="0" y="0"/>
          <a:ext cx="0" cy="0"/>
          <a:chOff x="0" y="0"/>
          <a:chExt cx="0" cy="0"/>
        </a:xfrm>
      </p:grpSpPr>
      <p:sp>
        <p:nvSpPr>
          <p:cNvPr id="500" name="Google Shape;500;p50"/>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a:ea typeface="Roboto"/>
                <a:cs typeface="Roboto"/>
                <a:sym typeface="Roboto"/>
              </a:rPr>
              <a:t>Let’s </a:t>
            </a:r>
            <a:r>
              <a:rPr lang="en-US" sz="5300" b="1">
                <a:solidFill>
                  <a:srgbClr val="2E5E73"/>
                </a:solidFill>
                <a:latin typeface="Roboto"/>
                <a:ea typeface="Roboto"/>
                <a:cs typeface="Roboto"/>
                <a:sym typeface="Roboto"/>
              </a:rPr>
              <a:t>recap</a:t>
            </a:r>
            <a:endParaRPr sz="5300" b="1">
              <a:solidFill>
                <a:srgbClr val="2E5E73"/>
              </a:solidFill>
              <a:latin typeface="Roboto"/>
              <a:ea typeface="Roboto"/>
              <a:cs typeface="Roboto"/>
              <a:sym typeface="Roboto"/>
            </a:endParaRPr>
          </a:p>
        </p:txBody>
      </p:sp>
      <p:pic>
        <p:nvPicPr>
          <p:cNvPr id="501" name="Google Shape;501;p50"/>
          <p:cNvPicPr preferRelativeResize="0"/>
          <p:nvPr/>
        </p:nvPicPr>
        <p:blipFill>
          <a:blip r:embed="rId2">
            <a:alphaModFix/>
          </a:blip>
          <a:stretch>
            <a:fillRect/>
          </a:stretch>
        </p:blipFill>
        <p:spPr>
          <a:xfrm>
            <a:off x="5234967" y="1913812"/>
            <a:ext cx="1722067" cy="1769110"/>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ffice Hours slide">
  <p:cSld name="CUSTOM_10_1_1_1_2_3">
    <p:bg>
      <p:bgPr>
        <a:solidFill>
          <a:srgbClr val="F2F2F2"/>
        </a:solidFill>
        <a:effectLst/>
      </p:bgPr>
    </p:bg>
    <p:spTree>
      <p:nvGrpSpPr>
        <p:cNvPr id="1" name="Shape 502"/>
        <p:cNvGrpSpPr/>
        <p:nvPr/>
      </p:nvGrpSpPr>
      <p:grpSpPr>
        <a:xfrm>
          <a:off x="0" y="0"/>
          <a:ext cx="0" cy="0"/>
          <a:chOff x="0" y="0"/>
          <a:chExt cx="0" cy="0"/>
        </a:xfrm>
      </p:grpSpPr>
      <p:sp>
        <p:nvSpPr>
          <p:cNvPr id="503" name="Google Shape;503;p51"/>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Office Hours</a:t>
            </a:r>
            <a:endParaRPr sz="5300" b="1">
              <a:solidFill>
                <a:srgbClr val="2E5E73"/>
              </a:solidFill>
              <a:latin typeface="Roboto"/>
              <a:ea typeface="Roboto"/>
              <a:cs typeface="Roboto"/>
              <a:sym typeface="Roboto"/>
            </a:endParaRPr>
          </a:p>
        </p:txBody>
      </p:sp>
      <p:pic>
        <p:nvPicPr>
          <p:cNvPr id="504" name="Google Shape;504;p51"/>
          <p:cNvPicPr preferRelativeResize="0"/>
          <p:nvPr/>
        </p:nvPicPr>
        <p:blipFill>
          <a:blip r:embed="rId2">
            <a:alphaModFix/>
          </a:blip>
          <a:stretch>
            <a:fillRect/>
          </a:stretch>
        </p:blipFill>
        <p:spPr>
          <a:xfrm>
            <a:off x="4657133" y="2111800"/>
            <a:ext cx="2877733" cy="1518300"/>
          </a:xfrm>
          <a:prstGeom prst="rect">
            <a:avLst/>
          </a:prstGeom>
          <a:noFill/>
          <a:ln>
            <a:noFill/>
          </a:ln>
        </p:spPr>
      </p:pic>
      <p:sp>
        <p:nvSpPr>
          <p:cNvPr id="505" name="Google Shape;505;p51"/>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lack slide">
  <p:cSld name="CUSTOM_10_1_1_1_2_3_1">
    <p:bg>
      <p:bgPr>
        <a:solidFill>
          <a:srgbClr val="F2F2F2"/>
        </a:solidFill>
        <a:effectLst/>
      </p:bgPr>
    </p:bg>
    <p:spTree>
      <p:nvGrpSpPr>
        <p:cNvPr id="1" name="Shape 506"/>
        <p:cNvGrpSpPr/>
        <p:nvPr/>
      </p:nvGrpSpPr>
      <p:grpSpPr>
        <a:xfrm>
          <a:off x="0" y="0"/>
          <a:ext cx="0" cy="0"/>
          <a:chOff x="0" y="0"/>
          <a:chExt cx="0" cy="0"/>
        </a:xfrm>
      </p:grpSpPr>
      <p:sp>
        <p:nvSpPr>
          <p:cNvPr id="507" name="Google Shape;507;p52"/>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Class Slack Channel:</a:t>
            </a:r>
            <a:endParaRPr sz="5300" b="1">
              <a:solidFill>
                <a:srgbClr val="2E5E73"/>
              </a:solidFill>
              <a:latin typeface="Roboto"/>
              <a:ea typeface="Roboto"/>
              <a:cs typeface="Roboto"/>
              <a:sym typeface="Roboto"/>
            </a:endParaRPr>
          </a:p>
        </p:txBody>
      </p:sp>
      <p:sp>
        <p:nvSpPr>
          <p:cNvPr id="508" name="Google Shape;508;p52"/>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509" name="Google Shape;509;p52"/>
          <p:cNvPicPr preferRelativeResize="0"/>
          <p:nvPr/>
        </p:nvPicPr>
        <p:blipFill rotWithShape="1">
          <a:blip r:embed="rId2">
            <a:alphaModFix/>
          </a:blip>
          <a:srcRect r="72231"/>
          <a:stretch/>
        </p:blipFill>
        <p:spPr>
          <a:xfrm>
            <a:off x="5182798" y="1779433"/>
            <a:ext cx="1826368" cy="168080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ext class">
  <p:cSld name="CUSTOM_10_1_1_1_2_2_1">
    <p:bg>
      <p:bgPr>
        <a:solidFill>
          <a:srgbClr val="F2F2F2"/>
        </a:solidFill>
        <a:effectLst/>
      </p:bgPr>
    </p:bg>
    <p:spTree>
      <p:nvGrpSpPr>
        <p:cNvPr id="1" name="Shape 510"/>
        <p:cNvGrpSpPr/>
        <p:nvPr/>
      </p:nvGrpSpPr>
      <p:grpSpPr>
        <a:xfrm>
          <a:off x="0" y="0"/>
          <a:ext cx="0" cy="0"/>
          <a:chOff x="0" y="0"/>
          <a:chExt cx="0" cy="0"/>
        </a:xfrm>
      </p:grpSpPr>
      <p:sp>
        <p:nvSpPr>
          <p:cNvPr id="511" name="Google Shape;511;p53"/>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Next class</a:t>
            </a:r>
            <a:endParaRPr sz="5300" b="1">
              <a:solidFill>
                <a:srgbClr val="2E5E73"/>
              </a:solidFill>
              <a:latin typeface="Roboto"/>
              <a:ea typeface="Roboto"/>
              <a:cs typeface="Roboto"/>
              <a:sym typeface="Roboto"/>
            </a:endParaRPr>
          </a:p>
        </p:txBody>
      </p:sp>
      <p:sp>
        <p:nvSpPr>
          <p:cNvPr id="512" name="Google Shape;512;p53"/>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13" name="Google Shape;513;p53"/>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514" name="Google Shape;514;p53"/>
          <p:cNvSpPr/>
          <p:nvPr/>
        </p:nvSpPr>
        <p:spPr>
          <a:xfrm>
            <a:off x="5920823" y="2261476"/>
            <a:ext cx="350249" cy="703419"/>
          </a:xfrm>
          <a:custGeom>
            <a:avLst/>
            <a:gdLst/>
            <a:ahLst/>
            <a:cxnLst/>
            <a:rect l="l" t="t" r="r" b="b"/>
            <a:pathLst>
              <a:path w="102637" h="206130" fill="none" extrusionOk="0">
                <a:moveTo>
                  <a:pt x="0" y="1"/>
                </a:moveTo>
                <a:lnTo>
                  <a:pt x="102637" y="103065"/>
                </a:lnTo>
                <a:lnTo>
                  <a:pt x="0" y="206129"/>
                </a:lnTo>
              </a:path>
            </a:pathLst>
          </a:custGeom>
          <a:solidFill>
            <a:srgbClr val="FFFFFF"/>
          </a:solidFill>
          <a:ln w="190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28363B"/>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ext class 1">
  <p:cSld name="CUSTOM_10_1_1_1_2_2_1_1">
    <p:bg>
      <p:bgPr>
        <a:solidFill>
          <a:srgbClr val="F2F2F2"/>
        </a:solidFill>
        <a:effectLst/>
      </p:bgPr>
    </p:bg>
    <p:spTree>
      <p:nvGrpSpPr>
        <p:cNvPr id="1" name="Shape 515"/>
        <p:cNvGrpSpPr/>
        <p:nvPr/>
      </p:nvGrpSpPr>
      <p:grpSpPr>
        <a:xfrm>
          <a:off x="0" y="0"/>
          <a:ext cx="0" cy="0"/>
          <a:chOff x="0" y="0"/>
          <a:chExt cx="0" cy="0"/>
        </a:xfrm>
      </p:grpSpPr>
      <p:sp>
        <p:nvSpPr>
          <p:cNvPr id="516" name="Google Shape;516;p54"/>
          <p:cNvSpPr txBox="1"/>
          <p:nvPr/>
        </p:nvSpPr>
        <p:spPr>
          <a:xfrm>
            <a:off x="2913067" y="5661867"/>
            <a:ext cx="8691600" cy="430800"/>
          </a:xfrm>
          <a:prstGeom prst="rect">
            <a:avLst/>
          </a:prstGeom>
          <a:noFill/>
          <a:ln>
            <a:noFill/>
          </a:ln>
        </p:spPr>
        <p:txBody>
          <a:bodyPr spcFirstLastPara="1" wrap="square" lIns="121900" tIns="121900" rIns="121900" bIns="121900" anchor="t" anchorCtr="0">
            <a:noAutofit/>
          </a:bodyPr>
          <a:lstStyle/>
          <a:p>
            <a:pPr marL="0" lvl="0" indent="0" algn="r" rtl="0">
              <a:lnSpc>
                <a:spcPct val="115000"/>
              </a:lnSpc>
              <a:spcBef>
                <a:spcPts val="0"/>
              </a:spcBef>
              <a:spcAft>
                <a:spcPts val="1600"/>
              </a:spcAft>
              <a:buNone/>
            </a:pPr>
            <a:r>
              <a:rPr lang="en-US" sz="1900">
                <a:solidFill>
                  <a:srgbClr val="2E5E73"/>
                </a:solidFill>
                <a:latin typeface="Roboto Light"/>
                <a:ea typeface="Roboto Light"/>
                <a:cs typeface="Roboto Light"/>
                <a:sym typeface="Roboto Light"/>
              </a:rPr>
              <a:t>20 Minutes</a:t>
            </a:r>
            <a:endParaRPr sz="1900">
              <a:solidFill>
                <a:srgbClr val="2E5E73"/>
              </a:solidFill>
              <a:latin typeface="Roboto Light"/>
              <a:ea typeface="Roboto Light"/>
              <a:cs typeface="Roboto Light"/>
              <a:sym typeface="Roboto Light"/>
            </a:endParaRPr>
          </a:p>
        </p:txBody>
      </p:sp>
      <p:sp>
        <p:nvSpPr>
          <p:cNvPr id="517" name="Google Shape;517;p54"/>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518" name="Google Shape;518;p54"/>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sp>
        <p:nvSpPr>
          <p:cNvPr id="519" name="Google Shape;519;p54"/>
          <p:cNvSpPr txBox="1"/>
          <p:nvPr/>
        </p:nvSpPr>
        <p:spPr>
          <a:xfrm>
            <a:off x="0" y="3822300"/>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to</a:t>
            </a:r>
            <a:r>
              <a:rPr lang="en-US" sz="5300" b="1">
                <a:solidFill>
                  <a:srgbClr val="2E5E73"/>
                </a:solidFill>
                <a:latin typeface="Roboto"/>
                <a:ea typeface="Roboto"/>
                <a:cs typeface="Roboto"/>
                <a:sym typeface="Roboto"/>
              </a:rPr>
              <a:t> Code</a:t>
            </a:r>
            <a:endParaRPr sz="5300" b="1">
              <a:solidFill>
                <a:srgbClr val="2E5E73"/>
              </a:solidFill>
              <a:latin typeface="Roboto"/>
              <a:ea typeface="Roboto"/>
              <a:cs typeface="Roboto"/>
              <a:sym typeface="Roboto"/>
            </a:endParaRPr>
          </a:p>
        </p:txBody>
      </p:sp>
      <p:sp>
        <p:nvSpPr>
          <p:cNvPr id="520" name="Google Shape;520;p5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1" name="Google Shape;521;p54"/>
          <p:cNvPicPr preferRelativeResize="0"/>
          <p:nvPr/>
        </p:nvPicPr>
        <p:blipFill>
          <a:blip r:embed="rId3">
            <a:alphaModFix/>
          </a:blip>
          <a:stretch>
            <a:fillRect/>
          </a:stretch>
        </p:blipFill>
        <p:spPr>
          <a:xfrm>
            <a:off x="5387581" y="2111667"/>
            <a:ext cx="1416705" cy="1003200"/>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he End slide">
  <p:cSld name="CUSTOM_10_1_1_1_2_1">
    <p:bg>
      <p:bgPr>
        <a:solidFill>
          <a:srgbClr val="F2F2F2"/>
        </a:solidFill>
        <a:effectLst/>
      </p:bgPr>
    </p:bg>
    <p:spTree>
      <p:nvGrpSpPr>
        <p:cNvPr id="1" name="Shape 522"/>
        <p:cNvGrpSpPr/>
        <p:nvPr/>
      </p:nvGrpSpPr>
      <p:grpSpPr>
        <a:xfrm>
          <a:off x="0" y="0"/>
          <a:ext cx="0" cy="0"/>
          <a:chOff x="0" y="0"/>
          <a:chExt cx="0" cy="0"/>
        </a:xfrm>
      </p:grpSpPr>
      <p:sp>
        <p:nvSpPr>
          <p:cNvPr id="523" name="Google Shape;523;p55"/>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The</a:t>
            </a:r>
            <a:r>
              <a:rPr lang="en-US" sz="5300">
                <a:solidFill>
                  <a:srgbClr val="2E5E73"/>
                </a:solidFill>
                <a:latin typeface="Roboto"/>
                <a:ea typeface="Roboto"/>
                <a:cs typeface="Roboto"/>
                <a:sym typeface="Roboto"/>
              </a:rPr>
              <a:t> </a:t>
            </a:r>
            <a:r>
              <a:rPr lang="en-US" sz="5300" b="1">
                <a:solidFill>
                  <a:srgbClr val="2E5E73"/>
                </a:solidFill>
                <a:latin typeface="Roboto"/>
                <a:ea typeface="Roboto"/>
                <a:cs typeface="Roboto"/>
                <a:sym typeface="Roboto"/>
              </a:rPr>
              <a:t>End</a:t>
            </a:r>
            <a:endParaRPr sz="5300" b="1">
              <a:solidFill>
                <a:srgbClr val="2E5E73"/>
              </a:solidFill>
              <a:latin typeface="Roboto"/>
              <a:ea typeface="Roboto"/>
              <a:cs typeface="Roboto"/>
              <a:sym typeface="Roboto"/>
            </a:endParaRPr>
          </a:p>
        </p:txBody>
      </p:sp>
      <p:sp>
        <p:nvSpPr>
          <p:cNvPr id="524" name="Google Shape;524;p55"/>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5" name="Google Shape;525;p55"/>
          <p:cNvPicPr preferRelativeResize="0"/>
          <p:nvPr/>
        </p:nvPicPr>
        <p:blipFill>
          <a:blip r:embed="rId2">
            <a:alphaModFix/>
          </a:blip>
          <a:stretch>
            <a:fillRect/>
          </a:stretch>
        </p:blipFill>
        <p:spPr>
          <a:xfrm>
            <a:off x="5466500" y="1995600"/>
            <a:ext cx="1402066" cy="1402066"/>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hallenge slide">
  <p:cSld name="CUSTOM_10_1_1_1_2_1_1">
    <p:bg>
      <p:bgPr>
        <a:solidFill>
          <a:srgbClr val="F2F2F2"/>
        </a:solidFill>
        <a:effectLst/>
      </p:bgPr>
    </p:bg>
    <p:spTree>
      <p:nvGrpSpPr>
        <p:cNvPr id="1" name="Shape 526"/>
        <p:cNvGrpSpPr/>
        <p:nvPr/>
      </p:nvGrpSpPr>
      <p:grpSpPr>
        <a:xfrm>
          <a:off x="0" y="0"/>
          <a:ext cx="0" cy="0"/>
          <a:chOff x="0" y="0"/>
          <a:chExt cx="0" cy="0"/>
        </a:xfrm>
      </p:grpSpPr>
      <p:sp>
        <p:nvSpPr>
          <p:cNvPr id="527" name="Google Shape;527;p56"/>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Challenge</a:t>
            </a:r>
            <a:endParaRPr sz="5300" b="1">
              <a:solidFill>
                <a:srgbClr val="2E5E73"/>
              </a:solidFill>
              <a:latin typeface="Roboto"/>
              <a:ea typeface="Roboto"/>
              <a:cs typeface="Roboto"/>
              <a:sym typeface="Roboto"/>
            </a:endParaRPr>
          </a:p>
        </p:txBody>
      </p:sp>
      <p:sp>
        <p:nvSpPr>
          <p:cNvPr id="528" name="Google Shape;528;p56"/>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29" name="Google Shape;529;p56"/>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30" name="Google Shape;530;p56"/>
          <p:cNvPicPr preferRelativeResize="0"/>
          <p:nvPr/>
        </p:nvPicPr>
        <p:blipFill>
          <a:blip r:embed="rId2">
            <a:alphaModFix/>
          </a:blip>
          <a:stretch>
            <a:fillRect/>
          </a:stretch>
        </p:blipFill>
        <p:spPr>
          <a:xfrm>
            <a:off x="5267283" y="1697583"/>
            <a:ext cx="1713033" cy="1493365"/>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estions slide">
  <p:cSld name="CUSTOM_10_1_1_1_1">
    <p:bg>
      <p:bgPr>
        <a:solidFill>
          <a:srgbClr val="F2F2F2"/>
        </a:solidFill>
        <a:effectLst/>
      </p:bgPr>
    </p:bg>
    <p:spTree>
      <p:nvGrpSpPr>
        <p:cNvPr id="1" name="Shape 531"/>
        <p:cNvGrpSpPr/>
        <p:nvPr/>
      </p:nvGrpSpPr>
      <p:grpSpPr>
        <a:xfrm>
          <a:off x="0" y="0"/>
          <a:ext cx="0" cy="0"/>
          <a:chOff x="0" y="0"/>
          <a:chExt cx="0" cy="0"/>
        </a:xfrm>
      </p:grpSpPr>
      <p:sp>
        <p:nvSpPr>
          <p:cNvPr id="532" name="Google Shape;532;p57"/>
          <p:cNvSpPr txBox="1"/>
          <p:nvPr/>
        </p:nvSpPr>
        <p:spPr>
          <a:xfrm>
            <a:off x="0" y="3584600"/>
            <a:ext cx="12192000" cy="10032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Questions?</a:t>
            </a:r>
            <a:endParaRPr sz="5300">
              <a:solidFill>
                <a:srgbClr val="2E5E73"/>
              </a:solidFill>
              <a:latin typeface="Roboto Light"/>
              <a:ea typeface="Roboto Light"/>
              <a:cs typeface="Roboto Light"/>
              <a:sym typeface="Roboto Light"/>
            </a:endParaRPr>
          </a:p>
        </p:txBody>
      </p:sp>
      <p:pic>
        <p:nvPicPr>
          <p:cNvPr id="533" name="Google Shape;533;p57"/>
          <p:cNvPicPr preferRelativeResize="0"/>
          <p:nvPr/>
        </p:nvPicPr>
        <p:blipFill>
          <a:blip r:embed="rId2">
            <a:alphaModFix/>
          </a:blip>
          <a:stretch>
            <a:fillRect/>
          </a:stretch>
        </p:blipFill>
        <p:spPr>
          <a:xfrm>
            <a:off x="5016867" y="1924833"/>
            <a:ext cx="1794066" cy="1406160"/>
          </a:xfrm>
          <a:prstGeom prst="rect">
            <a:avLst/>
          </a:prstGeom>
          <a:noFill/>
          <a:ln>
            <a:noFill/>
          </a:ln>
        </p:spPr>
      </p:pic>
      <p:pic>
        <p:nvPicPr>
          <p:cNvPr id="534" name="Google Shape;534;p57"/>
          <p:cNvPicPr preferRelativeResize="0"/>
          <p:nvPr/>
        </p:nvPicPr>
        <p:blipFill rotWithShape="1">
          <a:blip r:embed="rId3">
            <a:alphaModFix/>
          </a:blip>
          <a:srcRect b="9853"/>
          <a:stretch/>
        </p:blipFill>
        <p:spPr>
          <a:xfrm>
            <a:off x="870700" y="5299300"/>
            <a:ext cx="1161000" cy="1592333"/>
          </a:xfrm>
          <a:prstGeom prst="rect">
            <a:avLst/>
          </a:prstGeom>
          <a:noFill/>
          <a:ln>
            <a:noFill/>
          </a:ln>
        </p:spPr>
      </p:pic>
      <p:pic>
        <p:nvPicPr>
          <p:cNvPr id="535" name="Google Shape;535;p57"/>
          <p:cNvPicPr preferRelativeResize="0"/>
          <p:nvPr/>
        </p:nvPicPr>
        <p:blipFill rotWithShape="1">
          <a:blip r:embed="rId3">
            <a:alphaModFix/>
          </a:blip>
          <a:srcRect b="19665"/>
          <a:stretch/>
        </p:blipFill>
        <p:spPr>
          <a:xfrm flipH="1">
            <a:off x="2201800" y="5615467"/>
            <a:ext cx="1044100" cy="1276167"/>
          </a:xfrm>
          <a:prstGeom prst="rect">
            <a:avLst/>
          </a:prstGeom>
          <a:noFill/>
          <a:ln>
            <a:noFill/>
          </a:ln>
        </p:spPr>
      </p:pic>
      <p:pic>
        <p:nvPicPr>
          <p:cNvPr id="536" name="Google Shape;536;p57"/>
          <p:cNvPicPr preferRelativeResize="0"/>
          <p:nvPr/>
        </p:nvPicPr>
        <p:blipFill rotWithShape="1">
          <a:blip r:embed="rId3">
            <a:alphaModFix/>
          </a:blip>
          <a:srcRect b="30598"/>
          <a:stretch/>
        </p:blipFill>
        <p:spPr>
          <a:xfrm flipH="1">
            <a:off x="4850933" y="5850033"/>
            <a:ext cx="950100" cy="1003200"/>
          </a:xfrm>
          <a:prstGeom prst="rect">
            <a:avLst/>
          </a:prstGeom>
          <a:noFill/>
          <a:ln>
            <a:noFill/>
          </a:ln>
        </p:spPr>
      </p:pic>
      <p:pic>
        <p:nvPicPr>
          <p:cNvPr id="537" name="Google Shape;537;p57"/>
          <p:cNvPicPr preferRelativeResize="0"/>
          <p:nvPr/>
        </p:nvPicPr>
        <p:blipFill rotWithShape="1">
          <a:blip r:embed="rId3">
            <a:alphaModFix/>
          </a:blip>
          <a:srcRect b="9853"/>
          <a:stretch/>
        </p:blipFill>
        <p:spPr>
          <a:xfrm>
            <a:off x="3540649" y="5094500"/>
            <a:ext cx="1310284" cy="1797133"/>
          </a:xfrm>
          <a:prstGeom prst="rect">
            <a:avLst/>
          </a:prstGeom>
          <a:noFill/>
          <a:ln>
            <a:noFill/>
          </a:ln>
        </p:spPr>
      </p:pic>
      <p:pic>
        <p:nvPicPr>
          <p:cNvPr id="538" name="Google Shape;538;p57"/>
          <p:cNvPicPr preferRelativeResize="0"/>
          <p:nvPr/>
        </p:nvPicPr>
        <p:blipFill rotWithShape="1">
          <a:blip r:embed="rId3">
            <a:alphaModFix/>
          </a:blip>
          <a:srcRect b="9853"/>
          <a:stretch/>
        </p:blipFill>
        <p:spPr>
          <a:xfrm>
            <a:off x="6023850" y="5310050"/>
            <a:ext cx="1161000" cy="1592333"/>
          </a:xfrm>
          <a:prstGeom prst="rect">
            <a:avLst/>
          </a:prstGeom>
          <a:noFill/>
          <a:ln>
            <a:noFill/>
          </a:ln>
        </p:spPr>
      </p:pic>
      <p:pic>
        <p:nvPicPr>
          <p:cNvPr id="539" name="Google Shape;539;p57"/>
          <p:cNvPicPr preferRelativeResize="0"/>
          <p:nvPr/>
        </p:nvPicPr>
        <p:blipFill rotWithShape="1">
          <a:blip r:embed="rId3">
            <a:alphaModFix/>
          </a:blip>
          <a:srcRect b="5687"/>
          <a:stretch/>
        </p:blipFill>
        <p:spPr>
          <a:xfrm flipH="1">
            <a:off x="7972234" y="5355003"/>
            <a:ext cx="1044100" cy="1498233"/>
          </a:xfrm>
          <a:prstGeom prst="rect">
            <a:avLst/>
          </a:prstGeom>
          <a:noFill/>
          <a:ln>
            <a:noFill/>
          </a:ln>
        </p:spPr>
      </p:pic>
      <p:pic>
        <p:nvPicPr>
          <p:cNvPr id="540" name="Google Shape;540;p57"/>
          <p:cNvPicPr preferRelativeResize="0"/>
          <p:nvPr/>
        </p:nvPicPr>
        <p:blipFill rotWithShape="1">
          <a:blip r:embed="rId3">
            <a:alphaModFix/>
          </a:blip>
          <a:srcRect/>
          <a:stretch/>
        </p:blipFill>
        <p:spPr>
          <a:xfrm>
            <a:off x="9631533" y="5094500"/>
            <a:ext cx="1161000" cy="1766400"/>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hare your answers slide">
  <p:cSld name="CUSTOM_10_1_1_1_1_1">
    <p:bg>
      <p:bgPr>
        <a:solidFill>
          <a:srgbClr val="F2F2F2"/>
        </a:solidFill>
        <a:effectLst/>
      </p:bgPr>
    </p:bg>
    <p:spTree>
      <p:nvGrpSpPr>
        <p:cNvPr id="1" name="Shape 541"/>
        <p:cNvGrpSpPr/>
        <p:nvPr/>
      </p:nvGrpSpPr>
      <p:grpSpPr>
        <a:xfrm>
          <a:off x="0" y="0"/>
          <a:ext cx="0" cy="0"/>
          <a:chOff x="0" y="0"/>
          <a:chExt cx="0" cy="0"/>
        </a:xfrm>
      </p:grpSpPr>
      <p:sp>
        <p:nvSpPr>
          <p:cNvPr id="542" name="Google Shape;542;p58"/>
          <p:cNvSpPr/>
          <p:nvPr/>
        </p:nvSpPr>
        <p:spPr>
          <a:xfrm flipH="1">
            <a:off x="1668217" y="1566500"/>
            <a:ext cx="3257700" cy="3258000"/>
          </a:xfrm>
          <a:prstGeom prst="wedgeEllipseCallout">
            <a:avLst>
              <a:gd name="adj1" fmla="val -20833"/>
              <a:gd name="adj2" fmla="val 62500"/>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3" name="Google Shape;543;p58"/>
          <p:cNvSpPr/>
          <p:nvPr/>
        </p:nvSpPr>
        <p:spPr>
          <a:xfrm>
            <a:off x="7266083" y="1566500"/>
            <a:ext cx="3257700" cy="3258000"/>
          </a:xfrm>
          <a:prstGeom prst="wedgeEllipseCallout">
            <a:avLst>
              <a:gd name="adj1" fmla="val -20833"/>
              <a:gd name="adj2" fmla="val 62500"/>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4" name="Google Shape;544;p58"/>
          <p:cNvSpPr/>
          <p:nvPr/>
        </p:nvSpPr>
        <p:spPr>
          <a:xfrm>
            <a:off x="4782583" y="1865700"/>
            <a:ext cx="2659200" cy="2659500"/>
          </a:xfrm>
          <a:prstGeom prst="wedgeEllipseCallout">
            <a:avLst>
              <a:gd name="adj1" fmla="val -20833"/>
              <a:gd name="adj2" fmla="val 62500"/>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5" name="Google Shape;545;p58"/>
          <p:cNvSpPr txBox="1"/>
          <p:nvPr/>
        </p:nvSpPr>
        <p:spPr>
          <a:xfrm>
            <a:off x="1891117"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Share</a:t>
            </a:r>
            <a:endParaRPr sz="5300" b="1">
              <a:solidFill>
                <a:srgbClr val="FFFFFF"/>
              </a:solidFill>
              <a:latin typeface="Roboto"/>
              <a:ea typeface="Roboto"/>
              <a:cs typeface="Roboto"/>
              <a:sym typeface="Roboto"/>
            </a:endParaRPr>
          </a:p>
        </p:txBody>
      </p:sp>
      <p:sp>
        <p:nvSpPr>
          <p:cNvPr id="546" name="Google Shape;546;p58"/>
          <p:cNvSpPr txBox="1"/>
          <p:nvPr/>
        </p:nvSpPr>
        <p:spPr>
          <a:xfrm>
            <a:off x="4706183"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Your</a:t>
            </a:r>
            <a:endParaRPr sz="5300" b="1">
              <a:solidFill>
                <a:srgbClr val="FFFFFF"/>
              </a:solidFill>
              <a:latin typeface="Roboto"/>
              <a:ea typeface="Roboto"/>
              <a:cs typeface="Roboto"/>
              <a:sym typeface="Roboto"/>
            </a:endParaRPr>
          </a:p>
        </p:txBody>
      </p:sp>
      <p:sp>
        <p:nvSpPr>
          <p:cNvPr id="547" name="Google Shape;547;p58"/>
          <p:cNvSpPr txBox="1"/>
          <p:nvPr/>
        </p:nvSpPr>
        <p:spPr>
          <a:xfrm>
            <a:off x="7292483" y="2693900"/>
            <a:ext cx="3204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Answers</a:t>
            </a:r>
            <a:endParaRPr sz="5300" b="1">
              <a:solidFill>
                <a:srgbClr val="FFFFFF"/>
              </a:solidFill>
              <a:latin typeface="Roboto"/>
              <a:ea typeface="Roboto"/>
              <a:cs typeface="Roboto"/>
              <a:sym typeface="Roboto"/>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Remember slide">
  <p:cSld name="CUSTOM_10_1_1_1_1_1_1">
    <p:bg>
      <p:bgPr>
        <a:solidFill>
          <a:srgbClr val="F2F2F2"/>
        </a:solidFill>
        <a:effectLst/>
      </p:bgPr>
    </p:bg>
    <p:spTree>
      <p:nvGrpSpPr>
        <p:cNvPr id="1" name="Shape 548"/>
        <p:cNvGrpSpPr/>
        <p:nvPr/>
      </p:nvGrpSpPr>
      <p:grpSpPr>
        <a:xfrm>
          <a:off x="0" y="0"/>
          <a:ext cx="0" cy="0"/>
          <a:chOff x="0" y="0"/>
          <a:chExt cx="0" cy="0"/>
        </a:xfrm>
      </p:grpSpPr>
      <p:sp>
        <p:nvSpPr>
          <p:cNvPr id="549" name="Google Shape;549;p59"/>
          <p:cNvSpPr txBox="1"/>
          <p:nvPr/>
        </p:nvSpPr>
        <p:spPr>
          <a:xfrm>
            <a:off x="6492667" y="2001333"/>
            <a:ext cx="5201700" cy="986700"/>
          </a:xfrm>
          <a:prstGeom prst="rect">
            <a:avLst/>
          </a:prstGeom>
          <a:noFill/>
          <a:ln>
            <a:noFill/>
          </a:ln>
        </p:spPr>
        <p:txBody>
          <a:bodyPr spcFirstLastPara="1" wrap="square" lIns="609600" tIns="121900" rIns="609600" bIns="0" anchor="t" anchorCtr="0">
            <a:noAutofit/>
          </a:bodyPr>
          <a:lstStyle/>
          <a:p>
            <a:pPr marL="0" marR="0" lvl="0" indent="0" algn="l" rtl="0">
              <a:lnSpc>
                <a:spcPct val="100000"/>
              </a:lnSpc>
              <a:spcBef>
                <a:spcPts val="0"/>
              </a:spcBef>
              <a:spcAft>
                <a:spcPts val="0"/>
              </a:spcAft>
              <a:buClr>
                <a:srgbClr val="000000"/>
              </a:buClr>
              <a:buSzPts val="6900"/>
              <a:buFont typeface="Arial"/>
              <a:buNone/>
            </a:pPr>
            <a:r>
              <a:rPr lang="en-US" sz="6000" b="1" i="0" u="none" strike="noStrike" cap="none">
                <a:solidFill>
                  <a:srgbClr val="2E5E73"/>
                </a:solidFill>
                <a:latin typeface="Roboto"/>
                <a:ea typeface="Roboto"/>
                <a:cs typeface="Roboto"/>
                <a:sym typeface="Roboto"/>
              </a:rPr>
              <a:t>Remember,</a:t>
            </a:r>
            <a:r>
              <a:rPr lang="en-US" sz="6000" b="1" i="0" u="none" strike="noStrike" cap="none">
                <a:solidFill>
                  <a:srgbClr val="000000"/>
                </a:solidFill>
                <a:latin typeface="Roboto"/>
                <a:ea typeface="Roboto"/>
                <a:cs typeface="Roboto"/>
                <a:sym typeface="Roboto"/>
              </a:rPr>
              <a:t> </a:t>
            </a:r>
            <a:endParaRPr sz="6000" b="1" i="0" u="none" strike="noStrike" cap="none">
              <a:solidFill>
                <a:srgbClr val="000000"/>
              </a:solidFill>
              <a:latin typeface="Roboto"/>
              <a:ea typeface="Roboto"/>
              <a:cs typeface="Roboto"/>
              <a:sym typeface="Roboto"/>
            </a:endParaRPr>
          </a:p>
        </p:txBody>
      </p:sp>
      <p:pic>
        <p:nvPicPr>
          <p:cNvPr id="550" name="Google Shape;550;p59"/>
          <p:cNvPicPr preferRelativeResize="0"/>
          <p:nvPr/>
        </p:nvPicPr>
        <p:blipFill rotWithShape="1">
          <a:blip r:embed="rId2">
            <a:alphaModFix/>
          </a:blip>
          <a:srcRect/>
          <a:stretch/>
        </p:blipFill>
        <p:spPr>
          <a:xfrm flipH="1">
            <a:off x="-741764" y="2002767"/>
            <a:ext cx="7950531" cy="3382966"/>
          </a:xfrm>
          <a:prstGeom prst="rect">
            <a:avLst/>
          </a:prstGeom>
          <a:noFill/>
          <a:ln>
            <a:noFill/>
          </a:ln>
        </p:spPr>
      </p:pic>
      <p:grpSp>
        <p:nvGrpSpPr>
          <p:cNvPr id="551" name="Google Shape;551;p59"/>
          <p:cNvGrpSpPr/>
          <p:nvPr/>
        </p:nvGrpSpPr>
        <p:grpSpPr>
          <a:xfrm>
            <a:off x="5296424" y="1608167"/>
            <a:ext cx="1401713" cy="1227163"/>
            <a:chOff x="587700" y="-13400"/>
            <a:chExt cx="5735325" cy="5021125"/>
          </a:xfrm>
        </p:grpSpPr>
        <p:sp>
          <p:nvSpPr>
            <p:cNvPr id="552" name="Google Shape;552;p59"/>
            <p:cNvSpPr/>
            <p:nvPr/>
          </p:nvSpPr>
          <p:spPr>
            <a:xfrm>
              <a:off x="3126550" y="3129550"/>
              <a:ext cx="449525" cy="1850775"/>
            </a:xfrm>
            <a:custGeom>
              <a:avLst/>
              <a:gdLst/>
              <a:ahLst/>
              <a:cxnLst/>
              <a:rect l="l" t="t" r="r" b="b"/>
              <a:pathLst>
                <a:path w="17981" h="74031" fill="none" extrusionOk="0">
                  <a:moveTo>
                    <a:pt x="1" y="68541"/>
                  </a:moveTo>
                  <a:cubicBezTo>
                    <a:pt x="7486" y="74031"/>
                    <a:pt x="17981" y="42278"/>
                    <a:pt x="5491" y="0"/>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3" name="Google Shape;553;p59"/>
            <p:cNvSpPr/>
            <p:nvPr/>
          </p:nvSpPr>
          <p:spPr>
            <a:xfrm>
              <a:off x="3253475" y="3038050"/>
              <a:ext cx="1008375" cy="1969675"/>
            </a:xfrm>
            <a:custGeom>
              <a:avLst/>
              <a:gdLst/>
              <a:ahLst/>
              <a:cxnLst/>
              <a:rect l="l" t="t" r="r" b="b"/>
              <a:pathLst>
                <a:path w="40335" h="78787" fill="none" extrusionOk="0">
                  <a:moveTo>
                    <a:pt x="0" y="69792"/>
                  </a:moveTo>
                  <a:cubicBezTo>
                    <a:pt x="16481" y="78787"/>
                    <a:pt x="40334" y="34844"/>
                    <a:pt x="28206" y="11125"/>
                  </a:cubicBezTo>
                  <a:cubicBezTo>
                    <a:pt x="22519" y="0"/>
                    <a:pt x="1541" y="5118"/>
                    <a:pt x="1913" y="9099"/>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4" name="Google Shape;554;p59"/>
            <p:cNvSpPr/>
            <p:nvPr/>
          </p:nvSpPr>
          <p:spPr>
            <a:xfrm>
              <a:off x="587700" y="131875"/>
              <a:ext cx="2878775" cy="2997700"/>
            </a:xfrm>
            <a:custGeom>
              <a:avLst/>
              <a:gdLst/>
              <a:ahLst/>
              <a:cxnLst/>
              <a:rect l="l" t="t" r="r" b="b"/>
              <a:pathLst>
                <a:path w="115151" h="119908" fill="none" extrusionOk="0">
                  <a:moveTo>
                    <a:pt x="115151" y="119907"/>
                  </a:moveTo>
                  <a:cubicBezTo>
                    <a:pt x="50602" y="114789"/>
                    <a:pt x="1" y="75106"/>
                    <a:pt x="30926" y="48761"/>
                  </a:cubicBezTo>
                  <a:cubicBezTo>
                    <a:pt x="88165" y="0"/>
                    <a:pt x="115151" y="119907"/>
                    <a:pt x="115151" y="119907"/>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5" name="Google Shape;555;p59"/>
            <p:cNvSpPr/>
            <p:nvPr/>
          </p:nvSpPr>
          <p:spPr>
            <a:xfrm>
              <a:off x="3408550" y="-13400"/>
              <a:ext cx="1796500" cy="3142975"/>
            </a:xfrm>
            <a:custGeom>
              <a:avLst/>
              <a:gdLst/>
              <a:ahLst/>
              <a:cxnLst/>
              <a:rect l="l" t="t" r="r" b="b"/>
              <a:pathLst>
                <a:path w="71860" h="125719" fill="none" extrusionOk="0">
                  <a:moveTo>
                    <a:pt x="2317" y="125718"/>
                  </a:moveTo>
                  <a:cubicBezTo>
                    <a:pt x="1" y="63568"/>
                    <a:pt x="64974" y="1"/>
                    <a:pt x="69492" y="63568"/>
                  </a:cubicBezTo>
                  <a:cubicBezTo>
                    <a:pt x="71860" y="96850"/>
                    <a:pt x="2317" y="125718"/>
                    <a:pt x="2317" y="125718"/>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6" name="Google Shape;556;p59"/>
            <p:cNvSpPr/>
            <p:nvPr/>
          </p:nvSpPr>
          <p:spPr>
            <a:xfrm>
              <a:off x="3466450" y="2580250"/>
              <a:ext cx="2856575" cy="1271275"/>
            </a:xfrm>
            <a:custGeom>
              <a:avLst/>
              <a:gdLst/>
              <a:ahLst/>
              <a:cxnLst/>
              <a:rect l="l" t="t" r="r" b="b"/>
              <a:pathLst>
                <a:path w="114263" h="50851" fill="none" extrusionOk="0">
                  <a:moveTo>
                    <a:pt x="1" y="21972"/>
                  </a:moveTo>
                  <a:cubicBezTo>
                    <a:pt x="52732" y="1"/>
                    <a:pt x="75965" y="50850"/>
                    <a:pt x="114262" y="13184"/>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557" name="Google Shape;557;p59"/>
          <p:cNvSpPr txBox="1"/>
          <p:nvPr/>
        </p:nvSpPr>
        <p:spPr>
          <a:xfrm>
            <a:off x="7127133" y="3118600"/>
            <a:ext cx="4699200" cy="3295200"/>
          </a:xfrm>
          <a:prstGeom prst="rect">
            <a:avLst/>
          </a:prstGeom>
          <a:noFill/>
          <a:ln>
            <a:noFill/>
          </a:ln>
        </p:spPr>
        <p:txBody>
          <a:bodyPr spcFirstLastPara="1" wrap="square" lIns="0" tIns="0" rIns="609600" bIns="0" anchor="t" anchorCtr="0">
            <a:noAutofit/>
          </a:bodyPr>
          <a:lstStyle/>
          <a:p>
            <a:pPr marL="0" lvl="0" indent="0" algn="l" rtl="0">
              <a:spcBef>
                <a:spcPts val="0"/>
              </a:spcBef>
              <a:spcAft>
                <a:spcPts val="0"/>
              </a:spcAft>
              <a:buNone/>
            </a:pPr>
            <a:endParaRPr sz="2400">
              <a:solidFill>
                <a:srgbClr val="2E5E73"/>
              </a:solidFill>
              <a:latin typeface="Roboto"/>
              <a:ea typeface="Roboto"/>
              <a:cs typeface="Roboto"/>
              <a:sym typeface="Roboto"/>
            </a:endParaRPr>
          </a:p>
        </p:txBody>
      </p:sp>
      <p:pic>
        <p:nvPicPr>
          <p:cNvPr id="558" name="Google Shape;558;p5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Numbered Slide 1-6">
  <p:cSld name="CUSTOM_11">
    <p:spTree>
      <p:nvGrpSpPr>
        <p:cNvPr id="1" name="Shape 559"/>
        <p:cNvGrpSpPr/>
        <p:nvPr/>
      </p:nvGrpSpPr>
      <p:grpSpPr>
        <a:xfrm>
          <a:off x="0" y="0"/>
          <a:ext cx="0" cy="0"/>
          <a:chOff x="0" y="0"/>
          <a:chExt cx="0" cy="0"/>
        </a:xfrm>
      </p:grpSpPr>
      <p:sp>
        <p:nvSpPr>
          <p:cNvPr id="560" name="Google Shape;560;p60"/>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1" name="Google Shape;561;p60"/>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2" name="Google Shape;562;p60"/>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3" name="Google Shape;563;p60"/>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4" name="Google Shape;564;p60"/>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5" name="Google Shape;565;p60"/>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6" name="Google Shape;566;p60"/>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67" name="Google Shape;567;p60"/>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68" name="Google Shape;568;p60"/>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69" name="Google Shape;569;p60"/>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70" name="Google Shape;570;p60"/>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71" name="Google Shape;571;p60"/>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572" name="Google Shape;572;p60"/>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3" name="Google Shape;573;p60"/>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4" name="Google Shape;574;p60"/>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5" name="Google Shape;575;p60"/>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6" name="Google Shape;576;p60"/>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7" name="Google Shape;577;p60"/>
          <p:cNvSpPr txBox="1">
            <a:spLocks noGrp="1"/>
          </p:cNvSpPr>
          <p:nvPr>
            <p:ph type="subTitle" idx="6"/>
          </p:nvPr>
        </p:nvSpPr>
        <p:spPr>
          <a:xfrm>
            <a:off x="1805867" y="57969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8" name="Google Shape;578;p6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79" name="Google Shape;579;p60"/>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Numbered Slide 1-5">
  <p:cSld name="CUSTOM_11_1">
    <p:spTree>
      <p:nvGrpSpPr>
        <p:cNvPr id="1" name="Shape 580"/>
        <p:cNvGrpSpPr/>
        <p:nvPr/>
      </p:nvGrpSpPr>
      <p:grpSpPr>
        <a:xfrm>
          <a:off x="0" y="0"/>
          <a:ext cx="0" cy="0"/>
          <a:chOff x="0" y="0"/>
          <a:chExt cx="0" cy="0"/>
        </a:xfrm>
      </p:grpSpPr>
      <p:sp>
        <p:nvSpPr>
          <p:cNvPr id="581" name="Google Shape;581;p61"/>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2" name="Google Shape;582;p61"/>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3" name="Google Shape;583;p61"/>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4" name="Google Shape;584;p61"/>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5" name="Google Shape;585;p61"/>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6" name="Google Shape;586;p61"/>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87" name="Google Shape;587;p61"/>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88" name="Google Shape;588;p61"/>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89" name="Google Shape;589;p61"/>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90" name="Google Shape;590;p61"/>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91" name="Google Shape;591;p61"/>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2" name="Google Shape;592;p61"/>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3" name="Google Shape;593;p61"/>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4" name="Google Shape;594;p61"/>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5" name="Google Shape;595;p61"/>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6" name="Google Shape;596;p6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97" name="Google Shape;597;p61"/>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Numbered Slide 1-4">
  <p:cSld name="CUSTOM_11_1_1">
    <p:spTree>
      <p:nvGrpSpPr>
        <p:cNvPr id="1" name="Shape 598"/>
        <p:cNvGrpSpPr/>
        <p:nvPr/>
      </p:nvGrpSpPr>
      <p:grpSpPr>
        <a:xfrm>
          <a:off x="0" y="0"/>
          <a:ext cx="0" cy="0"/>
          <a:chOff x="0" y="0"/>
          <a:chExt cx="0" cy="0"/>
        </a:xfrm>
      </p:grpSpPr>
      <p:sp>
        <p:nvSpPr>
          <p:cNvPr id="599" name="Google Shape;599;p62"/>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0" name="Google Shape;600;p62"/>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1" name="Google Shape;601;p62"/>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2" name="Google Shape;602;p62"/>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3" name="Google Shape;603;p62"/>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604" name="Google Shape;604;p62"/>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605" name="Google Shape;605;p62"/>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606" name="Google Shape;606;p62"/>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607" name="Google Shape;607;p62"/>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8" name="Google Shape;608;p62"/>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9" name="Google Shape;609;p62"/>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0" name="Google Shape;610;p62"/>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1" name="Google Shape;611;p6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12" name="Google Shape;612;p6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lternative Numbered Slide 1-6">
  <p:cSld name="CUSTOM_11_1_1_2">
    <p:spTree>
      <p:nvGrpSpPr>
        <p:cNvPr id="1" name="Shape 613"/>
        <p:cNvGrpSpPr/>
        <p:nvPr/>
      </p:nvGrpSpPr>
      <p:grpSpPr>
        <a:xfrm>
          <a:off x="0" y="0"/>
          <a:ext cx="0" cy="0"/>
          <a:chOff x="0" y="0"/>
          <a:chExt cx="0" cy="0"/>
        </a:xfrm>
      </p:grpSpPr>
      <p:grpSp>
        <p:nvGrpSpPr>
          <p:cNvPr id="614" name="Google Shape;614;p63"/>
          <p:cNvGrpSpPr/>
          <p:nvPr/>
        </p:nvGrpSpPr>
        <p:grpSpPr>
          <a:xfrm>
            <a:off x="586818" y="1515784"/>
            <a:ext cx="1035841" cy="648384"/>
            <a:chOff x="457200" y="1466425"/>
            <a:chExt cx="776900" cy="486300"/>
          </a:xfrm>
        </p:grpSpPr>
        <p:sp>
          <p:nvSpPr>
            <p:cNvPr id="615" name="Google Shape;615;p63"/>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01</a:t>
              </a:r>
              <a:endParaRPr sz="4000" b="0" i="0" u="none" strike="noStrike" cap="none">
                <a:solidFill>
                  <a:srgbClr val="082D49"/>
                </a:solidFill>
                <a:latin typeface="Roboto Light"/>
                <a:ea typeface="Roboto Light"/>
                <a:cs typeface="Roboto Light"/>
                <a:sym typeface="Roboto Light"/>
              </a:endParaRPr>
            </a:p>
          </p:txBody>
        </p:sp>
        <p:sp>
          <p:nvSpPr>
            <p:cNvPr id="616" name="Google Shape;616;p63"/>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17" name="Google Shape;617;p63"/>
          <p:cNvGrpSpPr/>
          <p:nvPr/>
        </p:nvGrpSpPr>
        <p:grpSpPr>
          <a:xfrm>
            <a:off x="586818" y="2388924"/>
            <a:ext cx="1035841" cy="648384"/>
            <a:chOff x="457200" y="1466425"/>
            <a:chExt cx="776900" cy="486300"/>
          </a:xfrm>
        </p:grpSpPr>
        <p:sp>
          <p:nvSpPr>
            <p:cNvPr id="618" name="Google Shape;618;p63"/>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19" name="Google Shape;619;p63"/>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0" name="Google Shape;620;p63"/>
          <p:cNvGrpSpPr/>
          <p:nvPr/>
        </p:nvGrpSpPr>
        <p:grpSpPr>
          <a:xfrm>
            <a:off x="586818" y="3262064"/>
            <a:ext cx="1035841" cy="648384"/>
            <a:chOff x="457200" y="1466425"/>
            <a:chExt cx="776900" cy="486300"/>
          </a:xfrm>
        </p:grpSpPr>
        <p:sp>
          <p:nvSpPr>
            <p:cNvPr id="621" name="Google Shape;621;p63"/>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22" name="Google Shape;622;p63"/>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3" name="Google Shape;623;p63"/>
          <p:cNvGrpSpPr/>
          <p:nvPr/>
        </p:nvGrpSpPr>
        <p:grpSpPr>
          <a:xfrm>
            <a:off x="586818" y="4135204"/>
            <a:ext cx="1035841" cy="648384"/>
            <a:chOff x="457200" y="1466425"/>
            <a:chExt cx="776900" cy="486300"/>
          </a:xfrm>
        </p:grpSpPr>
        <p:sp>
          <p:nvSpPr>
            <p:cNvPr id="624" name="Google Shape;624;p63"/>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04</a:t>
              </a:r>
              <a:endParaRPr sz="4000" b="0" i="0" u="none" strike="noStrike" cap="none">
                <a:solidFill>
                  <a:srgbClr val="082D49"/>
                </a:solidFill>
                <a:latin typeface="Roboto Light"/>
                <a:ea typeface="Roboto Light"/>
                <a:cs typeface="Roboto Light"/>
                <a:sym typeface="Roboto Light"/>
              </a:endParaRPr>
            </a:p>
          </p:txBody>
        </p:sp>
        <p:sp>
          <p:nvSpPr>
            <p:cNvPr id="625" name="Google Shape;625;p63"/>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6" name="Google Shape;626;p63"/>
          <p:cNvGrpSpPr/>
          <p:nvPr/>
        </p:nvGrpSpPr>
        <p:grpSpPr>
          <a:xfrm>
            <a:off x="586818" y="5008344"/>
            <a:ext cx="1035841" cy="648384"/>
            <a:chOff x="457200" y="1466425"/>
            <a:chExt cx="776900" cy="486300"/>
          </a:xfrm>
        </p:grpSpPr>
        <p:sp>
          <p:nvSpPr>
            <p:cNvPr id="627" name="Google Shape;627;p63"/>
            <p:cNvSpPr/>
            <p:nvPr/>
          </p:nvSpPr>
          <p:spPr>
            <a:xfrm>
              <a:off x="457200" y="1466425"/>
              <a:ext cx="695400" cy="4863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05</a:t>
              </a:r>
              <a:endParaRPr sz="4000" b="0" i="0" u="none" strike="noStrike" cap="none">
                <a:solidFill>
                  <a:srgbClr val="FFFFFF"/>
                </a:solidFill>
                <a:latin typeface="Roboto Light"/>
                <a:ea typeface="Roboto Light"/>
                <a:cs typeface="Roboto Light"/>
                <a:sym typeface="Roboto Light"/>
              </a:endParaRPr>
            </a:p>
          </p:txBody>
        </p:sp>
        <p:sp>
          <p:nvSpPr>
            <p:cNvPr id="628" name="Google Shape;628;p63"/>
            <p:cNvSpPr/>
            <p:nvPr/>
          </p:nvSpPr>
          <p:spPr>
            <a:xfrm rot="5400000">
              <a:off x="973100" y="1624950"/>
              <a:ext cx="333375" cy="188625"/>
            </a:xfrm>
            <a:prstGeom prst="flowChartExtract">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29" name="Google Shape;629;p63"/>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30" name="Google Shape;630;p63"/>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1" name="Google Shape;631;p63"/>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2" name="Google Shape;632;p63"/>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3" name="Google Shape;633;p63"/>
          <p:cNvSpPr/>
          <p:nvPr/>
        </p:nvSpPr>
        <p:spPr>
          <a:xfrm>
            <a:off x="1780633" y="5008399"/>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4" name="Google Shape;634;p6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35" name="Google Shape;635;p63"/>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6" name="Google Shape;636;p63"/>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7" name="Google Shape;637;p63"/>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8" name="Google Shape;638;p63"/>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9" name="Google Shape;639;p63"/>
          <p:cNvSpPr txBox="1">
            <a:spLocks noGrp="1"/>
          </p:cNvSpPr>
          <p:nvPr>
            <p:ph type="subTitle" idx="5"/>
          </p:nvPr>
        </p:nvSpPr>
        <p:spPr>
          <a:xfrm>
            <a:off x="1805867" y="5013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40" name="Google Shape;640;p63"/>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lternative Numbered Slide 1-4">
  <p:cSld name="CUSTOM_11_1_1_2_2">
    <p:spTree>
      <p:nvGrpSpPr>
        <p:cNvPr id="1" name="Shape 641"/>
        <p:cNvGrpSpPr/>
        <p:nvPr/>
      </p:nvGrpSpPr>
      <p:grpSpPr>
        <a:xfrm>
          <a:off x="0" y="0"/>
          <a:ext cx="0" cy="0"/>
          <a:chOff x="0" y="0"/>
          <a:chExt cx="0" cy="0"/>
        </a:xfrm>
      </p:grpSpPr>
      <p:grpSp>
        <p:nvGrpSpPr>
          <p:cNvPr id="642" name="Google Shape;642;p64"/>
          <p:cNvGrpSpPr/>
          <p:nvPr/>
        </p:nvGrpSpPr>
        <p:grpSpPr>
          <a:xfrm>
            <a:off x="586818" y="1515784"/>
            <a:ext cx="1035841" cy="648384"/>
            <a:chOff x="457200" y="1466425"/>
            <a:chExt cx="776900" cy="486300"/>
          </a:xfrm>
        </p:grpSpPr>
        <p:sp>
          <p:nvSpPr>
            <p:cNvPr id="643" name="Google Shape;643;p64"/>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01</a:t>
              </a:r>
              <a:endParaRPr sz="4000" b="0" i="0" u="none" strike="noStrike" cap="none">
                <a:solidFill>
                  <a:schemeClr val="dk2"/>
                </a:solidFill>
                <a:latin typeface="Roboto Light"/>
                <a:ea typeface="Roboto Light"/>
                <a:cs typeface="Roboto Light"/>
                <a:sym typeface="Roboto Light"/>
              </a:endParaRPr>
            </a:p>
          </p:txBody>
        </p:sp>
        <p:sp>
          <p:nvSpPr>
            <p:cNvPr id="644" name="Google Shape;644;p64"/>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5" name="Google Shape;645;p64"/>
          <p:cNvGrpSpPr/>
          <p:nvPr/>
        </p:nvGrpSpPr>
        <p:grpSpPr>
          <a:xfrm>
            <a:off x="586818" y="2388924"/>
            <a:ext cx="1035841" cy="648384"/>
            <a:chOff x="457200" y="1466425"/>
            <a:chExt cx="776900" cy="486300"/>
          </a:xfrm>
        </p:grpSpPr>
        <p:sp>
          <p:nvSpPr>
            <p:cNvPr id="646" name="Google Shape;646;p64"/>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47" name="Google Shape;647;p64"/>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8" name="Google Shape;648;p64"/>
          <p:cNvGrpSpPr/>
          <p:nvPr/>
        </p:nvGrpSpPr>
        <p:grpSpPr>
          <a:xfrm>
            <a:off x="586818" y="3262064"/>
            <a:ext cx="1035841" cy="648384"/>
            <a:chOff x="457200" y="1466425"/>
            <a:chExt cx="776900" cy="486300"/>
          </a:xfrm>
        </p:grpSpPr>
        <p:sp>
          <p:nvSpPr>
            <p:cNvPr id="649" name="Google Shape;649;p64"/>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50" name="Google Shape;650;p64"/>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51" name="Google Shape;651;p64"/>
          <p:cNvGrpSpPr/>
          <p:nvPr/>
        </p:nvGrpSpPr>
        <p:grpSpPr>
          <a:xfrm>
            <a:off x="586818" y="4135204"/>
            <a:ext cx="1035841" cy="648384"/>
            <a:chOff x="457200" y="1466425"/>
            <a:chExt cx="776900" cy="486300"/>
          </a:xfrm>
        </p:grpSpPr>
        <p:sp>
          <p:nvSpPr>
            <p:cNvPr id="652" name="Google Shape;652;p64"/>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04</a:t>
              </a:r>
              <a:endParaRPr sz="4000" b="0" i="0" u="none" strike="noStrike" cap="none">
                <a:solidFill>
                  <a:schemeClr val="dk2"/>
                </a:solidFill>
                <a:latin typeface="Roboto Light"/>
                <a:ea typeface="Roboto Light"/>
                <a:cs typeface="Roboto Light"/>
                <a:sym typeface="Roboto Light"/>
              </a:endParaRPr>
            </a:p>
          </p:txBody>
        </p:sp>
        <p:sp>
          <p:nvSpPr>
            <p:cNvPr id="653" name="Google Shape;653;p64"/>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54" name="Google Shape;654;p64"/>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55" name="Google Shape;655;p64"/>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6" name="Google Shape;656;p64"/>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7" name="Google Shape;657;p64"/>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8" name="Google Shape;658;p6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59" name="Google Shape;659;p64"/>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0" name="Google Shape;660;p64"/>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1" name="Google Shape;661;p64"/>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2" name="Google Shape;662;p64"/>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3" name="Google Shape;663;p64"/>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lternative Numbered Slide 1-3">
  <p:cSld name="CUSTOM_11_1_1_2_1">
    <p:spTree>
      <p:nvGrpSpPr>
        <p:cNvPr id="1" name="Shape 664"/>
        <p:cNvGrpSpPr/>
        <p:nvPr/>
      </p:nvGrpSpPr>
      <p:grpSpPr>
        <a:xfrm>
          <a:off x="0" y="0"/>
          <a:ext cx="0" cy="0"/>
          <a:chOff x="0" y="0"/>
          <a:chExt cx="0" cy="0"/>
        </a:xfrm>
      </p:grpSpPr>
      <p:sp>
        <p:nvSpPr>
          <p:cNvPr id="665" name="Google Shape;665;p6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66" name="Google Shape;666;p65"/>
          <p:cNvSpPr/>
          <p:nvPr/>
        </p:nvSpPr>
        <p:spPr>
          <a:xfrm>
            <a:off x="1803400" y="1515833"/>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667" name="Google Shape;667;p65"/>
          <p:cNvGrpSpPr/>
          <p:nvPr/>
        </p:nvGrpSpPr>
        <p:grpSpPr>
          <a:xfrm>
            <a:off x="609585" y="1515771"/>
            <a:ext cx="1035826" cy="828379"/>
            <a:chOff x="457200" y="1378813"/>
            <a:chExt cx="776889" cy="621300"/>
          </a:xfrm>
        </p:grpSpPr>
        <p:sp>
          <p:nvSpPr>
            <p:cNvPr id="668" name="Google Shape;668;p65"/>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chemeClr val="dk2"/>
                  </a:solidFill>
                  <a:latin typeface="Roboto Light"/>
                  <a:ea typeface="Roboto Light"/>
                  <a:cs typeface="Roboto Light"/>
                  <a:sym typeface="Roboto Light"/>
                </a:rPr>
                <a:t>01</a:t>
              </a:r>
              <a:endParaRPr sz="4000" i="0" u="none" strike="noStrike" cap="none">
                <a:solidFill>
                  <a:schemeClr val="dk2"/>
                </a:solidFill>
                <a:latin typeface="Roboto Light"/>
                <a:ea typeface="Roboto Light"/>
                <a:cs typeface="Roboto Light"/>
                <a:sym typeface="Roboto Light"/>
              </a:endParaRPr>
            </a:p>
          </p:txBody>
        </p:sp>
        <p:sp>
          <p:nvSpPr>
            <p:cNvPr id="669" name="Google Shape;669;p65"/>
            <p:cNvSpPr/>
            <p:nvPr/>
          </p:nvSpPr>
          <p:spPr>
            <a:xfrm rot="5400000">
              <a:off x="969614" y="1607625"/>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0" name="Google Shape;670;p65"/>
          <p:cNvGrpSpPr/>
          <p:nvPr/>
        </p:nvGrpSpPr>
        <p:grpSpPr>
          <a:xfrm>
            <a:off x="609585" y="2648987"/>
            <a:ext cx="1035826" cy="828379"/>
            <a:chOff x="457200" y="1378813"/>
            <a:chExt cx="776889" cy="621300"/>
          </a:xfrm>
        </p:grpSpPr>
        <p:sp>
          <p:nvSpPr>
            <p:cNvPr id="671" name="Google Shape;671;p65"/>
            <p:cNvSpPr/>
            <p:nvPr/>
          </p:nvSpPr>
          <p:spPr>
            <a:xfrm>
              <a:off x="457200" y="1378813"/>
              <a:ext cx="695400" cy="621300"/>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02</a:t>
              </a:r>
              <a:endParaRPr sz="4000" i="0" u="none" strike="noStrike" cap="none">
                <a:solidFill>
                  <a:srgbClr val="FFFFFF"/>
                </a:solidFill>
                <a:latin typeface="Roboto Light"/>
                <a:ea typeface="Roboto Light"/>
                <a:cs typeface="Roboto Light"/>
                <a:sym typeface="Roboto Light"/>
              </a:endParaRPr>
            </a:p>
          </p:txBody>
        </p:sp>
        <p:sp>
          <p:nvSpPr>
            <p:cNvPr id="672" name="Google Shape;672;p65"/>
            <p:cNvSpPr/>
            <p:nvPr/>
          </p:nvSpPr>
          <p:spPr>
            <a:xfrm rot="5400000">
              <a:off x="969614" y="1607625"/>
              <a:ext cx="340325" cy="188625"/>
            </a:xfrm>
            <a:prstGeom prst="flowChartExtra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3" name="Google Shape;673;p65"/>
          <p:cNvGrpSpPr/>
          <p:nvPr/>
        </p:nvGrpSpPr>
        <p:grpSpPr>
          <a:xfrm>
            <a:off x="609585" y="3775821"/>
            <a:ext cx="1035826" cy="828379"/>
            <a:chOff x="457200" y="1378813"/>
            <a:chExt cx="776889" cy="621300"/>
          </a:xfrm>
        </p:grpSpPr>
        <p:sp>
          <p:nvSpPr>
            <p:cNvPr id="674" name="Google Shape;674;p65"/>
            <p:cNvSpPr/>
            <p:nvPr/>
          </p:nvSpPr>
          <p:spPr>
            <a:xfrm>
              <a:off x="457200" y="1378813"/>
              <a:ext cx="695400" cy="621300"/>
            </a:xfrm>
            <a:prstGeom prst="roundRect">
              <a:avLst>
                <a:gd name="adj" fmla="val 16667"/>
              </a:avLst>
            </a:prstGeom>
            <a:solidFill>
              <a:srgbClr val="1475D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03</a:t>
              </a:r>
              <a:endParaRPr sz="4000" i="0" u="none" strike="noStrike" cap="none">
                <a:solidFill>
                  <a:srgbClr val="FFFFFF"/>
                </a:solidFill>
                <a:latin typeface="Roboto Light"/>
                <a:ea typeface="Roboto Light"/>
                <a:cs typeface="Roboto Light"/>
                <a:sym typeface="Roboto Light"/>
              </a:endParaRPr>
            </a:p>
          </p:txBody>
        </p:sp>
        <p:sp>
          <p:nvSpPr>
            <p:cNvPr id="675" name="Google Shape;675;p65"/>
            <p:cNvSpPr/>
            <p:nvPr/>
          </p:nvSpPr>
          <p:spPr>
            <a:xfrm rot="5400000">
              <a:off x="969614" y="1607625"/>
              <a:ext cx="340325" cy="188625"/>
            </a:xfrm>
            <a:prstGeom prst="flowChartExtract">
              <a:avLst/>
            </a:prstGeom>
            <a:solidFill>
              <a:srgbClr val="1475D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sp>
        <p:nvSpPr>
          <p:cNvPr id="676" name="Google Shape;676;p65"/>
          <p:cNvSpPr/>
          <p:nvPr/>
        </p:nvSpPr>
        <p:spPr>
          <a:xfrm>
            <a:off x="1803400" y="2652248"/>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7" name="Google Shape;677;p65"/>
          <p:cNvSpPr/>
          <p:nvPr/>
        </p:nvSpPr>
        <p:spPr>
          <a:xfrm>
            <a:off x="1803400" y="3775867"/>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8" name="Google Shape;678;p65"/>
          <p:cNvSpPr txBox="1"/>
          <p:nvPr/>
        </p:nvSpPr>
        <p:spPr>
          <a:xfrm>
            <a:off x="-16400" y="157234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79" name="Google Shape;679;p65"/>
          <p:cNvSpPr txBox="1"/>
          <p:nvPr/>
        </p:nvSpPr>
        <p:spPr>
          <a:xfrm>
            <a:off x="-16400" y="2655451"/>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0" name="Google Shape;680;p65"/>
          <p:cNvSpPr txBox="1"/>
          <p:nvPr/>
        </p:nvSpPr>
        <p:spPr>
          <a:xfrm>
            <a:off x="0" y="377908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1" name="Google Shape;681;p6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Custom Layout 12 1 1 1">
  <p:cSld name="CUSTOM_11_1_1_1">
    <p:spTree>
      <p:nvGrpSpPr>
        <p:cNvPr id="1" name="Shape 682"/>
        <p:cNvGrpSpPr/>
        <p:nvPr/>
      </p:nvGrpSpPr>
      <p:grpSpPr>
        <a:xfrm>
          <a:off x="0" y="0"/>
          <a:ext cx="0" cy="0"/>
          <a:chOff x="0" y="0"/>
          <a:chExt cx="0" cy="0"/>
        </a:xfrm>
      </p:grpSpPr>
      <p:cxnSp>
        <p:nvCxnSpPr>
          <p:cNvPr id="683" name="Google Shape;683;p66"/>
          <p:cNvCxnSpPr/>
          <p:nvPr/>
        </p:nvCxnSpPr>
        <p:spPr>
          <a:xfrm>
            <a:off x="41267" y="2638367"/>
            <a:ext cx="1352400" cy="0"/>
          </a:xfrm>
          <a:prstGeom prst="straightConnector1">
            <a:avLst/>
          </a:prstGeom>
          <a:noFill/>
          <a:ln w="19050" cap="flat" cmpd="sng">
            <a:solidFill>
              <a:schemeClr val="accent6"/>
            </a:solidFill>
            <a:prstDash val="solid"/>
            <a:round/>
            <a:headEnd type="none" w="med" len="med"/>
            <a:tailEnd type="oval" w="med" len="med"/>
          </a:ln>
        </p:spPr>
      </p:cxnSp>
      <p:cxnSp>
        <p:nvCxnSpPr>
          <p:cNvPr id="684" name="Google Shape;684;p66"/>
          <p:cNvCxnSpPr/>
          <p:nvPr/>
        </p:nvCxnSpPr>
        <p:spPr>
          <a:xfrm>
            <a:off x="-8000" y="1732733"/>
            <a:ext cx="1401600" cy="0"/>
          </a:xfrm>
          <a:prstGeom prst="straightConnector1">
            <a:avLst/>
          </a:prstGeom>
          <a:noFill/>
          <a:ln w="19050" cap="flat" cmpd="sng">
            <a:solidFill>
              <a:schemeClr val="accent6"/>
            </a:solidFill>
            <a:prstDash val="solid"/>
            <a:round/>
            <a:headEnd type="none" w="med" len="med"/>
            <a:tailEnd type="oval" w="med" len="med"/>
          </a:ln>
        </p:spPr>
      </p:cxnSp>
      <p:cxnSp>
        <p:nvCxnSpPr>
          <p:cNvPr id="685" name="Google Shape;685;p66"/>
          <p:cNvCxnSpPr/>
          <p:nvPr/>
        </p:nvCxnSpPr>
        <p:spPr>
          <a:xfrm>
            <a:off x="19724" y="2639400"/>
            <a:ext cx="1374000" cy="0"/>
          </a:xfrm>
          <a:prstGeom prst="straightConnector1">
            <a:avLst/>
          </a:prstGeom>
          <a:noFill/>
          <a:ln w="19050" cap="flat" cmpd="sng">
            <a:solidFill>
              <a:schemeClr val="accent6"/>
            </a:solidFill>
            <a:prstDash val="solid"/>
            <a:round/>
            <a:headEnd type="none" w="med" len="med"/>
            <a:tailEnd type="oval" w="med" len="med"/>
          </a:ln>
        </p:spPr>
      </p:cxnSp>
      <p:cxnSp>
        <p:nvCxnSpPr>
          <p:cNvPr id="686" name="Google Shape;686;p66"/>
          <p:cNvCxnSpPr/>
          <p:nvPr/>
        </p:nvCxnSpPr>
        <p:spPr>
          <a:xfrm>
            <a:off x="33587" y="3490033"/>
            <a:ext cx="1360500" cy="0"/>
          </a:xfrm>
          <a:prstGeom prst="straightConnector1">
            <a:avLst/>
          </a:prstGeom>
          <a:noFill/>
          <a:ln w="19050" cap="flat" cmpd="sng">
            <a:solidFill>
              <a:schemeClr val="accent6"/>
            </a:solidFill>
            <a:prstDash val="solid"/>
            <a:round/>
            <a:headEnd type="none" w="med" len="med"/>
            <a:tailEnd type="oval" w="med" len="med"/>
          </a:ln>
        </p:spPr>
      </p:cxnSp>
      <p:cxnSp>
        <p:nvCxnSpPr>
          <p:cNvPr id="687" name="Google Shape;687;p66"/>
          <p:cNvCxnSpPr/>
          <p:nvPr/>
        </p:nvCxnSpPr>
        <p:spPr>
          <a:xfrm>
            <a:off x="-8000" y="4341833"/>
            <a:ext cx="1401600" cy="0"/>
          </a:xfrm>
          <a:prstGeom prst="straightConnector1">
            <a:avLst/>
          </a:prstGeom>
          <a:noFill/>
          <a:ln w="19050" cap="flat" cmpd="sng">
            <a:solidFill>
              <a:schemeClr val="accent6"/>
            </a:solidFill>
            <a:prstDash val="solid"/>
            <a:round/>
            <a:headEnd type="none" w="med" len="med"/>
            <a:tailEnd type="oval" w="med" len="med"/>
          </a:ln>
        </p:spPr>
      </p:cxnSp>
      <p:sp>
        <p:nvSpPr>
          <p:cNvPr id="688" name="Google Shape;688;p6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9" name="Google Shape;689;p6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0" name="Google Shape;690;p66"/>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1" name="Google Shape;691;p66"/>
          <p:cNvSpPr/>
          <p:nvPr/>
        </p:nvSpPr>
        <p:spPr>
          <a:xfrm>
            <a:off x="1271100" y="14794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2" name="Google Shape;692;p66"/>
          <p:cNvSpPr/>
          <p:nvPr/>
        </p:nvSpPr>
        <p:spPr>
          <a:xfrm>
            <a:off x="1161067" y="4126430"/>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3" name="Google Shape;693;p66"/>
          <p:cNvSpPr txBox="1">
            <a:spLocks noGrp="1"/>
          </p:cNvSpPr>
          <p:nvPr>
            <p:ph type="subTitle" idx="1"/>
          </p:nvPr>
        </p:nvSpPr>
        <p:spPr>
          <a:xfrm>
            <a:off x="1591867" y="1505567"/>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4" name="Google Shape;694;p66"/>
          <p:cNvSpPr txBox="1">
            <a:spLocks noGrp="1"/>
          </p:cNvSpPr>
          <p:nvPr>
            <p:ph type="subTitle" idx="2"/>
          </p:nvPr>
        </p:nvSpPr>
        <p:spPr>
          <a:xfrm>
            <a:off x="1591867" y="23622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5" name="Google Shape;695;p66"/>
          <p:cNvSpPr txBox="1">
            <a:spLocks noGrp="1"/>
          </p:cNvSpPr>
          <p:nvPr>
            <p:ph type="subTitle" idx="3"/>
          </p:nvPr>
        </p:nvSpPr>
        <p:spPr>
          <a:xfrm>
            <a:off x="1591867" y="3223233"/>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6" name="Google Shape;696;p66"/>
          <p:cNvSpPr txBox="1">
            <a:spLocks noGrp="1"/>
          </p:cNvSpPr>
          <p:nvPr>
            <p:ph type="subTitle" idx="4"/>
          </p:nvPr>
        </p:nvSpPr>
        <p:spPr>
          <a:xfrm>
            <a:off x="1591867" y="40843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7" name="Google Shape;697;p66"/>
          <p:cNvSpPr/>
          <p:nvPr/>
        </p:nvSpPr>
        <p:spPr>
          <a:xfrm>
            <a:off x="1161067" y="327954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8" name="Google Shape;698;p66"/>
          <p:cNvSpPr/>
          <p:nvPr/>
        </p:nvSpPr>
        <p:spPr>
          <a:xfrm>
            <a:off x="1161067" y="24233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9" name="Google Shape;699;p66"/>
          <p:cNvSpPr/>
          <p:nvPr/>
        </p:nvSpPr>
        <p:spPr>
          <a:xfrm>
            <a:off x="1161067" y="15307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700" name="Google Shape;700;p6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01" name="Google Shape;701;p66"/>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ustom Layout 13">
  <p:cSld name="CUSTOM_12">
    <p:spTree>
      <p:nvGrpSpPr>
        <p:cNvPr id="1" name="Shape 702"/>
        <p:cNvGrpSpPr/>
        <p:nvPr/>
      </p:nvGrpSpPr>
      <p:grpSpPr>
        <a:xfrm>
          <a:off x="0" y="0"/>
          <a:ext cx="0" cy="0"/>
          <a:chOff x="0" y="0"/>
          <a:chExt cx="0" cy="0"/>
        </a:xfrm>
      </p:grpSpPr>
      <p:sp>
        <p:nvSpPr>
          <p:cNvPr id="703" name="Google Shape;703;p67"/>
          <p:cNvSpPr txBox="1"/>
          <p:nvPr/>
        </p:nvSpPr>
        <p:spPr>
          <a:xfrm>
            <a:off x="940689"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01.</a:t>
            </a:r>
            <a:endParaRPr sz="5300" b="1">
              <a:solidFill>
                <a:srgbClr val="2E5E73"/>
              </a:solidFill>
              <a:latin typeface="Roboto"/>
              <a:ea typeface="Roboto"/>
              <a:cs typeface="Roboto"/>
              <a:sym typeface="Roboto"/>
            </a:endParaRPr>
          </a:p>
        </p:txBody>
      </p:sp>
      <p:sp>
        <p:nvSpPr>
          <p:cNvPr id="704" name="Google Shape;704;p67"/>
          <p:cNvSpPr txBox="1"/>
          <p:nvPr/>
        </p:nvSpPr>
        <p:spPr>
          <a:xfrm>
            <a:off x="5040485"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02.</a:t>
            </a:r>
            <a:endParaRPr sz="5300" b="1">
              <a:solidFill>
                <a:srgbClr val="2E5E73"/>
              </a:solidFill>
              <a:latin typeface="Roboto"/>
              <a:ea typeface="Roboto"/>
              <a:cs typeface="Roboto"/>
              <a:sym typeface="Roboto"/>
            </a:endParaRPr>
          </a:p>
        </p:txBody>
      </p:sp>
      <p:sp>
        <p:nvSpPr>
          <p:cNvPr id="705" name="Google Shape;705;p67"/>
          <p:cNvSpPr txBox="1"/>
          <p:nvPr/>
        </p:nvSpPr>
        <p:spPr>
          <a:xfrm>
            <a:off x="9128077"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03.</a:t>
            </a:r>
            <a:endParaRPr sz="5300" b="1">
              <a:solidFill>
                <a:srgbClr val="2E5E73"/>
              </a:solidFill>
              <a:latin typeface="Roboto"/>
              <a:ea typeface="Roboto"/>
              <a:cs typeface="Roboto"/>
              <a:sym typeface="Roboto"/>
            </a:endParaRPr>
          </a:p>
        </p:txBody>
      </p:sp>
      <p:cxnSp>
        <p:nvCxnSpPr>
          <p:cNvPr id="706" name="Google Shape;706;p67"/>
          <p:cNvCxnSpPr/>
          <p:nvPr/>
        </p:nvCxnSpPr>
        <p:spPr>
          <a:xfrm>
            <a:off x="1094089"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7" name="Google Shape;707;p67"/>
          <p:cNvCxnSpPr/>
          <p:nvPr/>
        </p:nvCxnSpPr>
        <p:spPr>
          <a:xfrm>
            <a:off x="5193222"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8" name="Google Shape;708;p67"/>
          <p:cNvCxnSpPr/>
          <p:nvPr/>
        </p:nvCxnSpPr>
        <p:spPr>
          <a:xfrm>
            <a:off x="9272210" y="3086567"/>
            <a:ext cx="2413200" cy="0"/>
          </a:xfrm>
          <a:prstGeom prst="straightConnector1">
            <a:avLst/>
          </a:prstGeom>
          <a:noFill/>
          <a:ln w="19050" cap="flat" cmpd="sng">
            <a:solidFill>
              <a:srgbClr val="2E5E73"/>
            </a:solidFill>
            <a:prstDash val="solid"/>
            <a:round/>
            <a:headEnd type="none" w="med" len="med"/>
            <a:tailEnd type="none" w="med" len="med"/>
          </a:ln>
        </p:spPr>
      </p:cxnSp>
      <p:sp>
        <p:nvSpPr>
          <p:cNvPr id="709" name="Google Shape;709;p67"/>
          <p:cNvSpPr txBox="1">
            <a:spLocks noGrp="1"/>
          </p:cNvSpPr>
          <p:nvPr>
            <p:ph type="subTitle" idx="1"/>
          </p:nvPr>
        </p:nvSpPr>
        <p:spPr>
          <a:xfrm>
            <a:off x="9406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0" name="Google Shape;710;p67"/>
          <p:cNvSpPr txBox="1">
            <a:spLocks noGrp="1"/>
          </p:cNvSpPr>
          <p:nvPr>
            <p:ph type="subTitle" idx="2"/>
          </p:nvPr>
        </p:nvSpPr>
        <p:spPr>
          <a:xfrm>
            <a:off x="50404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1" name="Google Shape;711;p67"/>
          <p:cNvSpPr txBox="1">
            <a:spLocks noGrp="1"/>
          </p:cNvSpPr>
          <p:nvPr>
            <p:ph type="subTitle" idx="3"/>
          </p:nvPr>
        </p:nvSpPr>
        <p:spPr>
          <a:xfrm>
            <a:off x="9140233" y="40586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2" name="Google Shape;712;p67"/>
          <p:cNvSpPr txBox="1">
            <a:spLocks noGrp="1"/>
          </p:cNvSpPr>
          <p:nvPr>
            <p:ph type="title"/>
          </p:nvPr>
        </p:nvSpPr>
        <p:spPr>
          <a:xfrm>
            <a:off x="940667"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3" name="Google Shape;713;p67"/>
          <p:cNvSpPr txBox="1">
            <a:spLocks noGrp="1"/>
          </p:cNvSpPr>
          <p:nvPr>
            <p:ph type="title" idx="4"/>
          </p:nvPr>
        </p:nvSpPr>
        <p:spPr>
          <a:xfrm>
            <a:off x="5040456"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4" name="Google Shape;714;p67"/>
          <p:cNvSpPr txBox="1">
            <a:spLocks noGrp="1"/>
          </p:cNvSpPr>
          <p:nvPr>
            <p:ph type="title" idx="5"/>
          </p:nvPr>
        </p:nvSpPr>
        <p:spPr>
          <a:xfrm>
            <a:off x="9140229"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5" name="Google Shape;715;p67"/>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16" name="Google Shape;716;p67"/>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ustom Layout 14">
  <p:cSld name="CUSTOM_13">
    <p:spTree>
      <p:nvGrpSpPr>
        <p:cNvPr id="1" name="Shape 717"/>
        <p:cNvGrpSpPr/>
        <p:nvPr/>
      </p:nvGrpSpPr>
      <p:grpSpPr>
        <a:xfrm>
          <a:off x="0" y="0"/>
          <a:ext cx="0" cy="0"/>
          <a:chOff x="0" y="0"/>
          <a:chExt cx="0" cy="0"/>
        </a:xfrm>
      </p:grpSpPr>
      <p:sp>
        <p:nvSpPr>
          <p:cNvPr id="718" name="Google Shape;718;p68"/>
          <p:cNvSpPr/>
          <p:nvPr/>
        </p:nvSpPr>
        <p:spPr>
          <a:xfrm>
            <a:off x="11130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19" name="Google Shape;719;p68"/>
          <p:cNvSpPr/>
          <p:nvPr/>
        </p:nvSpPr>
        <p:spPr>
          <a:xfrm>
            <a:off x="4958847"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0" name="Google Shape;720;p68"/>
          <p:cNvSpPr/>
          <p:nvPr/>
        </p:nvSpPr>
        <p:spPr>
          <a:xfrm>
            <a:off x="88187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1" name="Google Shape;721;p68"/>
          <p:cNvSpPr txBox="1"/>
          <p:nvPr/>
        </p:nvSpPr>
        <p:spPr>
          <a:xfrm>
            <a:off x="1113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01</a:t>
            </a:r>
            <a:endParaRPr sz="4000">
              <a:solidFill>
                <a:srgbClr val="FFFFFF"/>
              </a:solidFill>
              <a:latin typeface="Roboto"/>
              <a:ea typeface="Roboto"/>
              <a:cs typeface="Roboto"/>
              <a:sym typeface="Roboto"/>
            </a:endParaRPr>
          </a:p>
        </p:txBody>
      </p:sp>
      <p:sp>
        <p:nvSpPr>
          <p:cNvPr id="722" name="Google Shape;722;p68"/>
          <p:cNvSpPr txBox="1"/>
          <p:nvPr/>
        </p:nvSpPr>
        <p:spPr>
          <a:xfrm>
            <a:off x="4959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02</a:t>
            </a:r>
            <a:endParaRPr sz="4000">
              <a:solidFill>
                <a:srgbClr val="FFFFFF"/>
              </a:solidFill>
              <a:latin typeface="Roboto"/>
              <a:ea typeface="Roboto"/>
              <a:cs typeface="Roboto"/>
              <a:sym typeface="Roboto"/>
            </a:endParaRPr>
          </a:p>
        </p:txBody>
      </p:sp>
      <p:sp>
        <p:nvSpPr>
          <p:cNvPr id="723" name="Google Shape;723;p68"/>
          <p:cNvSpPr txBox="1"/>
          <p:nvPr/>
        </p:nvSpPr>
        <p:spPr>
          <a:xfrm>
            <a:off x="88187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03</a:t>
            </a:r>
            <a:endParaRPr sz="4000">
              <a:solidFill>
                <a:srgbClr val="FFFFFF"/>
              </a:solidFill>
              <a:latin typeface="Roboto"/>
              <a:ea typeface="Roboto"/>
              <a:cs typeface="Roboto"/>
              <a:sym typeface="Roboto"/>
            </a:endParaRPr>
          </a:p>
        </p:txBody>
      </p:sp>
      <p:sp>
        <p:nvSpPr>
          <p:cNvPr id="724" name="Google Shape;724;p68"/>
          <p:cNvSpPr txBox="1">
            <a:spLocks noGrp="1"/>
          </p:cNvSpPr>
          <p:nvPr>
            <p:ph type="subTitle" idx="1"/>
          </p:nvPr>
        </p:nvSpPr>
        <p:spPr>
          <a:xfrm>
            <a:off x="1195267"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5" name="Google Shape;725;p68"/>
          <p:cNvSpPr txBox="1">
            <a:spLocks noGrp="1"/>
          </p:cNvSpPr>
          <p:nvPr>
            <p:ph type="title"/>
          </p:nvPr>
        </p:nvSpPr>
        <p:spPr>
          <a:xfrm>
            <a:off x="1195267"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6" name="Google Shape;726;p68"/>
          <p:cNvSpPr txBox="1">
            <a:spLocks noGrp="1"/>
          </p:cNvSpPr>
          <p:nvPr>
            <p:ph type="subTitle" idx="2"/>
          </p:nvPr>
        </p:nvSpPr>
        <p:spPr>
          <a:xfrm>
            <a:off x="5072933"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7" name="Google Shape;727;p68"/>
          <p:cNvSpPr txBox="1">
            <a:spLocks noGrp="1"/>
          </p:cNvSpPr>
          <p:nvPr>
            <p:ph type="title" idx="3"/>
          </p:nvPr>
        </p:nvSpPr>
        <p:spPr>
          <a:xfrm>
            <a:off x="5072923"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8" name="Google Shape;728;p68"/>
          <p:cNvSpPr txBox="1">
            <a:spLocks noGrp="1"/>
          </p:cNvSpPr>
          <p:nvPr>
            <p:ph type="subTitle" idx="4"/>
          </p:nvPr>
        </p:nvSpPr>
        <p:spPr>
          <a:xfrm>
            <a:off x="8976800" y="39570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9" name="Google Shape;729;p68"/>
          <p:cNvSpPr txBox="1">
            <a:spLocks noGrp="1"/>
          </p:cNvSpPr>
          <p:nvPr>
            <p:ph type="title" idx="5"/>
          </p:nvPr>
        </p:nvSpPr>
        <p:spPr>
          <a:xfrm>
            <a:off x="8976796"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30" name="Google Shape;730;p68"/>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31" name="Google Shape;731;p68"/>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Custom Layout 15">
  <p:cSld name="CUSTOM_14">
    <p:spTree>
      <p:nvGrpSpPr>
        <p:cNvPr id="1" name="Shape 732"/>
        <p:cNvGrpSpPr/>
        <p:nvPr/>
      </p:nvGrpSpPr>
      <p:grpSpPr>
        <a:xfrm>
          <a:off x="0" y="0"/>
          <a:ext cx="0" cy="0"/>
          <a:chOff x="0" y="0"/>
          <a:chExt cx="0" cy="0"/>
        </a:xfrm>
      </p:grpSpPr>
      <p:sp>
        <p:nvSpPr>
          <p:cNvPr id="733" name="Google Shape;733;p69"/>
          <p:cNvSpPr/>
          <p:nvPr/>
        </p:nvSpPr>
        <p:spPr>
          <a:xfrm>
            <a:off x="9414117" y="2407350"/>
            <a:ext cx="2134500" cy="2134500"/>
          </a:xfrm>
          <a:prstGeom prst="ellipse">
            <a:avLst/>
          </a:prstGeom>
          <a:noFill/>
          <a:ln w="19050"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4" name="Google Shape;734;p69"/>
          <p:cNvSpPr/>
          <p:nvPr/>
        </p:nvSpPr>
        <p:spPr>
          <a:xfrm>
            <a:off x="9044299" y="2336033"/>
            <a:ext cx="1416300" cy="26415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735" name="Google Shape;735;p69"/>
          <p:cNvCxnSpPr>
            <a:stCxn id="736" idx="2"/>
          </p:cNvCxnSpPr>
          <p:nvPr/>
        </p:nvCxnSpPr>
        <p:spPr>
          <a:xfrm>
            <a:off x="1370043" y="2407359"/>
            <a:ext cx="9153600" cy="0"/>
          </a:xfrm>
          <a:prstGeom prst="straightConnector1">
            <a:avLst/>
          </a:prstGeom>
          <a:noFill/>
          <a:ln w="19050" cap="flat" cmpd="sng">
            <a:solidFill>
              <a:srgbClr val="2E5E73"/>
            </a:solidFill>
            <a:prstDash val="solid"/>
            <a:round/>
            <a:headEnd type="none" w="med" len="med"/>
            <a:tailEnd type="none" w="med" len="med"/>
          </a:ln>
        </p:spPr>
      </p:cxnSp>
      <p:sp>
        <p:nvSpPr>
          <p:cNvPr id="736" name="Google Shape;736;p69"/>
          <p:cNvSpPr/>
          <p:nvPr/>
        </p:nvSpPr>
        <p:spPr>
          <a:xfrm>
            <a:off x="137004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1</a:t>
            </a:r>
            <a:endParaRPr sz="1200" b="1">
              <a:solidFill>
                <a:srgbClr val="082D49"/>
              </a:solidFill>
              <a:latin typeface="Roboto"/>
              <a:ea typeface="Roboto"/>
              <a:cs typeface="Roboto"/>
              <a:sym typeface="Roboto"/>
            </a:endParaRPr>
          </a:p>
        </p:txBody>
      </p:sp>
      <p:sp>
        <p:nvSpPr>
          <p:cNvPr id="737" name="Google Shape;737;p69"/>
          <p:cNvSpPr/>
          <p:nvPr/>
        </p:nvSpPr>
        <p:spPr>
          <a:xfrm>
            <a:off x="383786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2</a:t>
            </a:r>
            <a:endParaRPr sz="1200" b="1">
              <a:solidFill>
                <a:srgbClr val="082D49"/>
              </a:solidFill>
              <a:latin typeface="Roboto"/>
              <a:ea typeface="Roboto"/>
              <a:cs typeface="Roboto"/>
              <a:sym typeface="Roboto"/>
            </a:endParaRPr>
          </a:p>
        </p:txBody>
      </p:sp>
      <p:sp>
        <p:nvSpPr>
          <p:cNvPr id="738" name="Google Shape;738;p69"/>
          <p:cNvSpPr/>
          <p:nvPr/>
        </p:nvSpPr>
        <p:spPr>
          <a:xfrm>
            <a:off x="63056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3</a:t>
            </a:r>
            <a:endParaRPr sz="1200" b="1">
              <a:solidFill>
                <a:srgbClr val="082D49"/>
              </a:solidFill>
              <a:latin typeface="Roboto"/>
              <a:ea typeface="Roboto"/>
              <a:cs typeface="Roboto"/>
              <a:sym typeface="Roboto"/>
            </a:endParaRPr>
          </a:p>
        </p:txBody>
      </p:sp>
      <p:sp>
        <p:nvSpPr>
          <p:cNvPr id="739" name="Google Shape;739;p69"/>
          <p:cNvSpPr/>
          <p:nvPr/>
        </p:nvSpPr>
        <p:spPr>
          <a:xfrm>
            <a:off x="87734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4</a:t>
            </a:r>
            <a:endParaRPr sz="1200" b="1">
              <a:solidFill>
                <a:srgbClr val="082D49"/>
              </a:solidFill>
              <a:latin typeface="Roboto"/>
              <a:ea typeface="Roboto"/>
              <a:cs typeface="Roboto"/>
              <a:sym typeface="Roboto"/>
            </a:endParaRPr>
          </a:p>
        </p:txBody>
      </p:sp>
      <p:cxnSp>
        <p:nvCxnSpPr>
          <p:cNvPr id="740" name="Google Shape;740;p69"/>
          <p:cNvCxnSpPr/>
          <p:nvPr/>
        </p:nvCxnSpPr>
        <p:spPr>
          <a:xfrm>
            <a:off x="1066783" y="4541916"/>
            <a:ext cx="9143700" cy="0"/>
          </a:xfrm>
          <a:prstGeom prst="straightConnector1">
            <a:avLst/>
          </a:prstGeom>
          <a:noFill/>
          <a:ln w="19050" cap="flat" cmpd="sng">
            <a:solidFill>
              <a:srgbClr val="2E5E73"/>
            </a:solidFill>
            <a:prstDash val="solid"/>
            <a:round/>
            <a:headEnd type="oval" w="med" len="med"/>
            <a:tailEnd type="none" w="med" len="med"/>
          </a:ln>
        </p:spPr>
      </p:cxnSp>
      <p:sp>
        <p:nvSpPr>
          <p:cNvPr id="741" name="Google Shape;741;p69"/>
          <p:cNvSpPr/>
          <p:nvPr/>
        </p:nvSpPr>
        <p:spPr>
          <a:xfrm>
            <a:off x="262644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8</a:t>
            </a:r>
            <a:endParaRPr sz="1200" b="1">
              <a:solidFill>
                <a:srgbClr val="082D49"/>
              </a:solidFill>
              <a:latin typeface="Roboto"/>
              <a:ea typeface="Roboto"/>
              <a:cs typeface="Roboto"/>
              <a:sym typeface="Roboto"/>
            </a:endParaRPr>
          </a:p>
        </p:txBody>
      </p:sp>
      <p:sp>
        <p:nvSpPr>
          <p:cNvPr id="742" name="Google Shape;742;p69"/>
          <p:cNvSpPr/>
          <p:nvPr/>
        </p:nvSpPr>
        <p:spPr>
          <a:xfrm>
            <a:off x="509426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7</a:t>
            </a:r>
            <a:endParaRPr sz="1200" b="1">
              <a:solidFill>
                <a:srgbClr val="082D49"/>
              </a:solidFill>
              <a:latin typeface="Roboto"/>
              <a:ea typeface="Roboto"/>
              <a:cs typeface="Roboto"/>
              <a:sym typeface="Roboto"/>
            </a:endParaRPr>
          </a:p>
        </p:txBody>
      </p:sp>
      <p:sp>
        <p:nvSpPr>
          <p:cNvPr id="743" name="Google Shape;743;p69"/>
          <p:cNvSpPr/>
          <p:nvPr/>
        </p:nvSpPr>
        <p:spPr>
          <a:xfrm>
            <a:off x="75620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6</a:t>
            </a:r>
            <a:endParaRPr sz="1200" b="1">
              <a:solidFill>
                <a:srgbClr val="082D49"/>
              </a:solidFill>
              <a:latin typeface="Roboto"/>
              <a:ea typeface="Roboto"/>
              <a:cs typeface="Roboto"/>
              <a:sym typeface="Roboto"/>
            </a:endParaRPr>
          </a:p>
        </p:txBody>
      </p:sp>
      <p:sp>
        <p:nvSpPr>
          <p:cNvPr id="744" name="Google Shape;744;p69"/>
          <p:cNvSpPr/>
          <p:nvPr/>
        </p:nvSpPr>
        <p:spPr>
          <a:xfrm>
            <a:off x="100298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5</a:t>
            </a:r>
            <a:endParaRPr sz="1200" b="1">
              <a:solidFill>
                <a:srgbClr val="082D49"/>
              </a:solidFill>
              <a:latin typeface="Roboto"/>
              <a:ea typeface="Roboto"/>
              <a:cs typeface="Roboto"/>
              <a:sym typeface="Roboto"/>
            </a:endParaRPr>
          </a:p>
        </p:txBody>
      </p:sp>
      <p:sp>
        <p:nvSpPr>
          <p:cNvPr id="745" name="Google Shape;745;p69"/>
          <p:cNvSpPr txBox="1">
            <a:spLocks noGrp="1"/>
          </p:cNvSpPr>
          <p:nvPr>
            <p:ph type="subTitle" idx="1"/>
          </p:nvPr>
        </p:nvSpPr>
        <p:spPr>
          <a:xfrm>
            <a:off x="69136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6" name="Google Shape;746;p69"/>
          <p:cNvSpPr txBox="1">
            <a:spLocks noGrp="1"/>
          </p:cNvSpPr>
          <p:nvPr>
            <p:ph type="title"/>
          </p:nvPr>
        </p:nvSpPr>
        <p:spPr>
          <a:xfrm>
            <a:off x="691367"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7" name="Google Shape;747;p69"/>
          <p:cNvSpPr txBox="1">
            <a:spLocks noGrp="1"/>
          </p:cNvSpPr>
          <p:nvPr>
            <p:ph type="subTitle" idx="2"/>
          </p:nvPr>
        </p:nvSpPr>
        <p:spPr>
          <a:xfrm>
            <a:off x="299131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8" name="Google Shape;748;p69"/>
          <p:cNvSpPr txBox="1">
            <a:spLocks noGrp="1"/>
          </p:cNvSpPr>
          <p:nvPr>
            <p:ph type="title" idx="3"/>
          </p:nvPr>
        </p:nvSpPr>
        <p:spPr>
          <a:xfrm>
            <a:off x="2991334"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9" name="Google Shape;749;p69"/>
          <p:cNvSpPr txBox="1">
            <a:spLocks noGrp="1"/>
          </p:cNvSpPr>
          <p:nvPr>
            <p:ph type="subTitle" idx="4"/>
          </p:nvPr>
        </p:nvSpPr>
        <p:spPr>
          <a:xfrm>
            <a:off x="563860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0" name="Google Shape;750;p69"/>
          <p:cNvSpPr txBox="1">
            <a:spLocks noGrp="1"/>
          </p:cNvSpPr>
          <p:nvPr>
            <p:ph type="title" idx="5"/>
          </p:nvPr>
        </p:nvSpPr>
        <p:spPr>
          <a:xfrm>
            <a:off x="5638600"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1" name="Google Shape;751;p69"/>
          <p:cNvSpPr txBox="1">
            <a:spLocks noGrp="1"/>
          </p:cNvSpPr>
          <p:nvPr>
            <p:ph type="subTitle" idx="6"/>
          </p:nvPr>
        </p:nvSpPr>
        <p:spPr>
          <a:xfrm>
            <a:off x="793855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2" name="Google Shape;752;p69"/>
          <p:cNvSpPr txBox="1">
            <a:spLocks noGrp="1"/>
          </p:cNvSpPr>
          <p:nvPr>
            <p:ph type="title" idx="7"/>
          </p:nvPr>
        </p:nvSpPr>
        <p:spPr>
          <a:xfrm>
            <a:off x="7938568"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3" name="Google Shape;753;p69"/>
          <p:cNvSpPr txBox="1">
            <a:spLocks noGrp="1"/>
          </p:cNvSpPr>
          <p:nvPr>
            <p:ph type="subTitle" idx="8"/>
          </p:nvPr>
        </p:nvSpPr>
        <p:spPr>
          <a:xfrm>
            <a:off x="205153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4" name="Google Shape;754;p69"/>
          <p:cNvSpPr txBox="1">
            <a:spLocks noGrp="1"/>
          </p:cNvSpPr>
          <p:nvPr>
            <p:ph type="title" idx="9"/>
          </p:nvPr>
        </p:nvSpPr>
        <p:spPr>
          <a:xfrm>
            <a:off x="2051533"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5" name="Google Shape;755;p69"/>
          <p:cNvSpPr txBox="1">
            <a:spLocks noGrp="1"/>
          </p:cNvSpPr>
          <p:nvPr>
            <p:ph type="subTitle" idx="13"/>
          </p:nvPr>
        </p:nvSpPr>
        <p:spPr>
          <a:xfrm>
            <a:off x="435148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6" name="Google Shape;756;p69"/>
          <p:cNvSpPr txBox="1">
            <a:spLocks noGrp="1"/>
          </p:cNvSpPr>
          <p:nvPr>
            <p:ph type="title" idx="14"/>
          </p:nvPr>
        </p:nvSpPr>
        <p:spPr>
          <a:xfrm>
            <a:off x="4351501"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7" name="Google Shape;757;p69"/>
          <p:cNvSpPr txBox="1">
            <a:spLocks noGrp="1"/>
          </p:cNvSpPr>
          <p:nvPr>
            <p:ph type="subTitle" idx="15"/>
          </p:nvPr>
        </p:nvSpPr>
        <p:spPr>
          <a:xfrm>
            <a:off x="685800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8" name="Google Shape;758;p69"/>
          <p:cNvSpPr txBox="1">
            <a:spLocks noGrp="1"/>
          </p:cNvSpPr>
          <p:nvPr>
            <p:ph type="title" idx="16"/>
          </p:nvPr>
        </p:nvSpPr>
        <p:spPr>
          <a:xfrm>
            <a:off x="6858000"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9" name="Google Shape;759;p69"/>
          <p:cNvSpPr txBox="1">
            <a:spLocks noGrp="1"/>
          </p:cNvSpPr>
          <p:nvPr>
            <p:ph type="subTitle" idx="17"/>
          </p:nvPr>
        </p:nvSpPr>
        <p:spPr>
          <a:xfrm>
            <a:off x="915795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0" name="Google Shape;760;p69"/>
          <p:cNvSpPr txBox="1">
            <a:spLocks noGrp="1"/>
          </p:cNvSpPr>
          <p:nvPr>
            <p:ph type="title" idx="18"/>
          </p:nvPr>
        </p:nvSpPr>
        <p:spPr>
          <a:xfrm>
            <a:off x="9157968"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1" name="Google Shape;761;p69"/>
          <p:cNvSpPr txBox="1">
            <a:spLocks noGrp="1"/>
          </p:cNvSpPr>
          <p:nvPr>
            <p:ph type="title" idx="19"/>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62" name="Google Shape;762;p69"/>
          <p:cNvSpPr txBox="1">
            <a:spLocks noGrp="1"/>
          </p:cNvSpPr>
          <p:nvPr>
            <p:ph type="title" idx="20"/>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Custom Layout 16">
  <p:cSld name="CUSTOM_15">
    <p:spTree>
      <p:nvGrpSpPr>
        <p:cNvPr id="1" name="Shape 763"/>
        <p:cNvGrpSpPr/>
        <p:nvPr/>
      </p:nvGrpSpPr>
      <p:grpSpPr>
        <a:xfrm>
          <a:off x="0" y="0"/>
          <a:ext cx="0" cy="0"/>
          <a:chOff x="0" y="0"/>
          <a:chExt cx="0" cy="0"/>
        </a:xfrm>
      </p:grpSpPr>
      <p:sp>
        <p:nvSpPr>
          <p:cNvPr id="764" name="Google Shape;764;p70"/>
          <p:cNvSpPr/>
          <p:nvPr/>
        </p:nvSpPr>
        <p:spPr>
          <a:xfrm>
            <a:off x="4358483" y="3039458"/>
            <a:ext cx="3178800" cy="879900"/>
          </a:xfrm>
          <a:prstGeom prst="trapezoid">
            <a:avLst>
              <a:gd name="adj" fmla="val 69509"/>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B</a:t>
            </a:r>
            <a:endParaRPr sz="1900" b="1">
              <a:solidFill>
                <a:srgbClr val="FFFFFF"/>
              </a:solidFill>
            </a:endParaRPr>
          </a:p>
        </p:txBody>
      </p:sp>
      <p:sp>
        <p:nvSpPr>
          <p:cNvPr id="765" name="Google Shape;765;p70"/>
          <p:cNvSpPr/>
          <p:nvPr/>
        </p:nvSpPr>
        <p:spPr>
          <a:xfrm>
            <a:off x="3656865" y="4156508"/>
            <a:ext cx="4575600" cy="879900"/>
          </a:xfrm>
          <a:prstGeom prst="trapezoid">
            <a:avLst>
              <a:gd name="adj" fmla="val 68291"/>
            </a:avLst>
          </a:prstGeom>
          <a:solidFill>
            <a:srgbClr val="1475D4"/>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C</a:t>
            </a:r>
            <a:endParaRPr sz="1900">
              <a:solidFill>
                <a:srgbClr val="FFFFFF"/>
              </a:solidFill>
            </a:endParaRPr>
          </a:p>
        </p:txBody>
      </p:sp>
      <p:sp>
        <p:nvSpPr>
          <p:cNvPr id="766" name="Google Shape;766;p70"/>
          <p:cNvSpPr/>
          <p:nvPr/>
        </p:nvSpPr>
        <p:spPr>
          <a:xfrm>
            <a:off x="5102467" y="1328417"/>
            <a:ext cx="1684500" cy="1399200"/>
          </a:xfrm>
          <a:prstGeom prst="triangle">
            <a:avLst>
              <a:gd name="adj" fmla="val 51543"/>
            </a:avLst>
          </a:prstGeom>
          <a:solidFill>
            <a:srgbClr val="FCB912"/>
          </a:solid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700" b="1">
                <a:solidFill>
                  <a:srgbClr val="28363B"/>
                </a:solidFill>
                <a:latin typeface="Roboto"/>
                <a:ea typeface="Roboto"/>
                <a:cs typeface="Roboto"/>
                <a:sym typeface="Roboto"/>
              </a:rPr>
              <a:t>A</a:t>
            </a:r>
            <a:endParaRPr sz="2700" b="1">
              <a:solidFill>
                <a:srgbClr val="28363B"/>
              </a:solidFill>
              <a:latin typeface="Roboto"/>
              <a:ea typeface="Roboto"/>
              <a:cs typeface="Roboto"/>
              <a:sym typeface="Roboto"/>
            </a:endParaRPr>
          </a:p>
        </p:txBody>
      </p:sp>
      <p:sp>
        <p:nvSpPr>
          <p:cNvPr id="767" name="Google Shape;767;p70"/>
          <p:cNvSpPr/>
          <p:nvPr/>
        </p:nvSpPr>
        <p:spPr>
          <a:xfrm>
            <a:off x="2994500" y="5273560"/>
            <a:ext cx="5918700" cy="879900"/>
          </a:xfrm>
          <a:prstGeom prst="trapezoid">
            <a:avLst>
              <a:gd name="adj" fmla="val 68291"/>
            </a:avLst>
          </a:prstGeom>
          <a:solidFill>
            <a:srgbClr val="082D49"/>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D</a:t>
            </a:r>
            <a:endParaRPr sz="1900">
              <a:solidFill>
                <a:srgbClr val="FFFFFF"/>
              </a:solidFill>
            </a:endParaRPr>
          </a:p>
        </p:txBody>
      </p:sp>
      <p:cxnSp>
        <p:nvCxnSpPr>
          <p:cNvPr id="768" name="Google Shape;768;p70"/>
          <p:cNvCxnSpPr/>
          <p:nvPr/>
        </p:nvCxnSpPr>
        <p:spPr>
          <a:xfrm rot="10800000">
            <a:off x="6300100" y="2465333"/>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69" name="Google Shape;769;p70"/>
          <p:cNvCxnSpPr/>
          <p:nvPr/>
        </p:nvCxnSpPr>
        <p:spPr>
          <a:xfrm rot="10800000">
            <a:off x="7379200" y="4596500"/>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70" name="Google Shape;770;p70"/>
          <p:cNvCxnSpPr/>
          <p:nvPr/>
        </p:nvCxnSpPr>
        <p:spPr>
          <a:xfrm rot="10800000">
            <a:off x="2740933" y="3479467"/>
            <a:ext cx="2181300" cy="0"/>
          </a:xfrm>
          <a:prstGeom prst="straightConnector1">
            <a:avLst/>
          </a:prstGeom>
          <a:noFill/>
          <a:ln w="9525" cap="rnd" cmpd="sng">
            <a:solidFill>
              <a:srgbClr val="2E5E73"/>
            </a:solidFill>
            <a:prstDash val="solid"/>
            <a:round/>
            <a:headEnd type="oval" w="med" len="med"/>
            <a:tailEnd type="none" w="med" len="med"/>
          </a:ln>
        </p:spPr>
      </p:cxnSp>
      <p:cxnSp>
        <p:nvCxnSpPr>
          <p:cNvPr id="771" name="Google Shape;771;p70"/>
          <p:cNvCxnSpPr>
            <a:endCxn id="767" idx="1"/>
          </p:cNvCxnSpPr>
          <p:nvPr/>
        </p:nvCxnSpPr>
        <p:spPr>
          <a:xfrm rot="10800000">
            <a:off x="3294946" y="5713510"/>
            <a:ext cx="605100" cy="0"/>
          </a:xfrm>
          <a:prstGeom prst="straightConnector1">
            <a:avLst/>
          </a:prstGeom>
          <a:noFill/>
          <a:ln w="9525" cap="rnd" cmpd="sng">
            <a:solidFill>
              <a:srgbClr val="FFFFFF"/>
            </a:solidFill>
            <a:prstDash val="solid"/>
            <a:round/>
            <a:headEnd type="oval" w="med" len="med"/>
            <a:tailEnd type="none" w="med" len="med"/>
          </a:ln>
        </p:spPr>
      </p:cxnSp>
      <p:cxnSp>
        <p:nvCxnSpPr>
          <p:cNvPr id="772" name="Google Shape;772;p70"/>
          <p:cNvCxnSpPr>
            <a:stCxn id="767" idx="1"/>
          </p:cNvCxnSpPr>
          <p:nvPr/>
        </p:nvCxnSpPr>
        <p:spPr>
          <a:xfrm rot="10800000">
            <a:off x="1737646" y="5713510"/>
            <a:ext cx="1557300" cy="0"/>
          </a:xfrm>
          <a:prstGeom prst="straightConnector1">
            <a:avLst/>
          </a:prstGeom>
          <a:noFill/>
          <a:ln w="9525" cap="rnd" cmpd="sng">
            <a:solidFill>
              <a:srgbClr val="2E5E73"/>
            </a:solidFill>
            <a:prstDash val="solid"/>
            <a:round/>
            <a:headEnd type="none" w="med" len="med"/>
            <a:tailEnd type="none" w="med" len="med"/>
          </a:ln>
        </p:spPr>
      </p:cxnSp>
      <p:sp>
        <p:nvSpPr>
          <p:cNvPr id="773" name="Google Shape;773;p70"/>
          <p:cNvSpPr txBox="1"/>
          <p:nvPr/>
        </p:nvSpPr>
        <p:spPr>
          <a:xfrm>
            <a:off x="6908233" y="19729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4" name="Google Shape;774;p70"/>
          <p:cNvSpPr txBox="1"/>
          <p:nvPr/>
        </p:nvSpPr>
        <p:spPr>
          <a:xfrm>
            <a:off x="2611700" y="2987033"/>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5" name="Google Shape;775;p70"/>
          <p:cNvSpPr txBox="1"/>
          <p:nvPr/>
        </p:nvSpPr>
        <p:spPr>
          <a:xfrm>
            <a:off x="1610567" y="5221167"/>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pic>
        <p:nvPicPr>
          <p:cNvPr id="776" name="Google Shape;776;p70"/>
          <p:cNvPicPr preferRelativeResize="0"/>
          <p:nvPr/>
        </p:nvPicPr>
        <p:blipFill>
          <a:blip r:embed="rId2">
            <a:alphaModFix/>
          </a:blip>
          <a:stretch>
            <a:fillRect/>
          </a:stretch>
        </p:blipFill>
        <p:spPr>
          <a:xfrm>
            <a:off x="714727" y="5269232"/>
            <a:ext cx="798773" cy="763600"/>
          </a:xfrm>
          <a:prstGeom prst="rect">
            <a:avLst/>
          </a:prstGeom>
          <a:noFill/>
          <a:ln>
            <a:noFill/>
          </a:ln>
        </p:spPr>
      </p:pic>
      <p:pic>
        <p:nvPicPr>
          <p:cNvPr id="777" name="Google Shape;777;p70"/>
          <p:cNvPicPr preferRelativeResize="0"/>
          <p:nvPr/>
        </p:nvPicPr>
        <p:blipFill>
          <a:blip r:embed="rId3">
            <a:alphaModFix/>
          </a:blip>
          <a:stretch>
            <a:fillRect/>
          </a:stretch>
        </p:blipFill>
        <p:spPr>
          <a:xfrm>
            <a:off x="1619705" y="2851432"/>
            <a:ext cx="929597" cy="763600"/>
          </a:xfrm>
          <a:prstGeom prst="rect">
            <a:avLst/>
          </a:prstGeom>
          <a:noFill/>
          <a:ln>
            <a:noFill/>
          </a:ln>
        </p:spPr>
      </p:pic>
      <p:pic>
        <p:nvPicPr>
          <p:cNvPr id="778" name="Google Shape;778;p70"/>
          <p:cNvPicPr preferRelativeResize="0"/>
          <p:nvPr/>
        </p:nvPicPr>
        <p:blipFill>
          <a:blip r:embed="rId4">
            <a:alphaModFix/>
          </a:blip>
          <a:stretch>
            <a:fillRect/>
          </a:stretch>
        </p:blipFill>
        <p:spPr>
          <a:xfrm>
            <a:off x="8704762" y="2002200"/>
            <a:ext cx="753210" cy="763600"/>
          </a:xfrm>
          <a:prstGeom prst="rect">
            <a:avLst/>
          </a:prstGeom>
          <a:noFill/>
          <a:ln>
            <a:noFill/>
          </a:ln>
        </p:spPr>
      </p:pic>
      <p:pic>
        <p:nvPicPr>
          <p:cNvPr id="779" name="Google Shape;779;p70"/>
          <p:cNvPicPr preferRelativeResize="0"/>
          <p:nvPr/>
        </p:nvPicPr>
        <p:blipFill>
          <a:blip r:embed="rId5">
            <a:alphaModFix/>
          </a:blip>
          <a:stretch>
            <a:fillRect/>
          </a:stretch>
        </p:blipFill>
        <p:spPr>
          <a:xfrm>
            <a:off x="9765265" y="4083731"/>
            <a:ext cx="798767" cy="1025540"/>
          </a:xfrm>
          <a:prstGeom prst="rect">
            <a:avLst/>
          </a:prstGeom>
          <a:noFill/>
          <a:ln>
            <a:noFill/>
          </a:ln>
        </p:spPr>
      </p:pic>
      <p:cxnSp>
        <p:nvCxnSpPr>
          <p:cNvPr id="780" name="Google Shape;780;p70"/>
          <p:cNvCxnSpPr>
            <a:endCxn id="764" idx="1"/>
          </p:cNvCxnSpPr>
          <p:nvPr/>
        </p:nvCxnSpPr>
        <p:spPr>
          <a:xfrm rot="10800000">
            <a:off x="4664288" y="3479408"/>
            <a:ext cx="355500" cy="0"/>
          </a:xfrm>
          <a:prstGeom prst="straightConnector1">
            <a:avLst/>
          </a:prstGeom>
          <a:noFill/>
          <a:ln w="9525" cap="rnd" cmpd="sng">
            <a:solidFill>
              <a:srgbClr val="FFFFFF"/>
            </a:solidFill>
            <a:prstDash val="solid"/>
            <a:round/>
            <a:headEnd type="oval" w="med" len="med"/>
            <a:tailEnd type="none" w="med" len="med"/>
          </a:ln>
        </p:spPr>
      </p:cxnSp>
      <p:cxnSp>
        <p:nvCxnSpPr>
          <p:cNvPr id="781" name="Google Shape;781;p70"/>
          <p:cNvCxnSpPr>
            <a:stCxn id="765" idx="3"/>
          </p:cNvCxnSpPr>
          <p:nvPr/>
        </p:nvCxnSpPr>
        <p:spPr>
          <a:xfrm rot="10800000">
            <a:off x="7379119" y="4596458"/>
            <a:ext cx="552900" cy="0"/>
          </a:xfrm>
          <a:prstGeom prst="straightConnector1">
            <a:avLst/>
          </a:prstGeom>
          <a:noFill/>
          <a:ln w="9525" cap="rnd" cmpd="sng">
            <a:solidFill>
              <a:srgbClr val="FFFFFF"/>
            </a:solidFill>
            <a:prstDash val="solid"/>
            <a:round/>
            <a:headEnd type="none" w="med" len="med"/>
            <a:tailEnd type="oval" w="med" len="med"/>
          </a:ln>
        </p:spPr>
      </p:cxnSp>
      <p:sp>
        <p:nvSpPr>
          <p:cNvPr id="782" name="Google Shape;782;p7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3" name="Google Shape;783;p70"/>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4" name="Google Shape;784;p70"/>
          <p:cNvSpPr txBox="1"/>
          <p:nvPr/>
        </p:nvSpPr>
        <p:spPr>
          <a:xfrm>
            <a:off x="7876100" y="40733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ustom Layout 17">
  <p:cSld name="CUSTOM_16">
    <p:spTree>
      <p:nvGrpSpPr>
        <p:cNvPr id="1" name="Shape 785"/>
        <p:cNvGrpSpPr/>
        <p:nvPr/>
      </p:nvGrpSpPr>
      <p:grpSpPr>
        <a:xfrm>
          <a:off x="0" y="0"/>
          <a:ext cx="0" cy="0"/>
          <a:chOff x="0" y="0"/>
          <a:chExt cx="0" cy="0"/>
        </a:xfrm>
      </p:grpSpPr>
      <p:cxnSp>
        <p:nvCxnSpPr>
          <p:cNvPr id="786" name="Google Shape;786;p71"/>
          <p:cNvCxnSpPr/>
          <p:nvPr/>
        </p:nvCxnSpPr>
        <p:spPr>
          <a:xfrm rot="10800000">
            <a:off x="6645664" y="5306467"/>
            <a:ext cx="4309200" cy="0"/>
          </a:xfrm>
          <a:prstGeom prst="straightConnector1">
            <a:avLst/>
          </a:prstGeom>
          <a:noFill/>
          <a:ln w="9525" cap="flat" cmpd="sng">
            <a:solidFill>
              <a:srgbClr val="A9B7C0"/>
            </a:solidFill>
            <a:prstDash val="solid"/>
            <a:round/>
            <a:headEnd type="none" w="sm" len="sm"/>
            <a:tailEnd type="none" w="sm" len="sm"/>
          </a:ln>
        </p:spPr>
      </p:cxnSp>
      <p:cxnSp>
        <p:nvCxnSpPr>
          <p:cNvPr id="787" name="Google Shape;787;p71"/>
          <p:cNvCxnSpPr/>
          <p:nvPr/>
        </p:nvCxnSpPr>
        <p:spPr>
          <a:xfrm rot="10800000">
            <a:off x="7464964" y="3680867"/>
            <a:ext cx="3489900" cy="0"/>
          </a:xfrm>
          <a:prstGeom prst="straightConnector1">
            <a:avLst/>
          </a:prstGeom>
          <a:noFill/>
          <a:ln w="9525" cap="flat" cmpd="sng">
            <a:solidFill>
              <a:srgbClr val="A9B7C0"/>
            </a:solidFill>
            <a:prstDash val="solid"/>
            <a:round/>
            <a:headEnd type="none" w="sm" len="sm"/>
            <a:tailEnd type="none" w="sm" len="sm"/>
          </a:ln>
        </p:spPr>
      </p:cxnSp>
      <p:cxnSp>
        <p:nvCxnSpPr>
          <p:cNvPr id="788" name="Google Shape;788;p71"/>
          <p:cNvCxnSpPr/>
          <p:nvPr/>
        </p:nvCxnSpPr>
        <p:spPr>
          <a:xfrm rot="10800000">
            <a:off x="6887767" y="2155733"/>
            <a:ext cx="4067100" cy="0"/>
          </a:xfrm>
          <a:prstGeom prst="straightConnector1">
            <a:avLst/>
          </a:prstGeom>
          <a:noFill/>
          <a:ln w="9525" cap="flat" cmpd="sng">
            <a:solidFill>
              <a:srgbClr val="A9B7C0"/>
            </a:solidFill>
            <a:prstDash val="solid"/>
            <a:round/>
            <a:headEnd type="none" w="sm" len="sm"/>
            <a:tailEnd type="none" w="sm" len="sm"/>
          </a:ln>
        </p:spPr>
      </p:cxnSp>
      <p:cxnSp>
        <p:nvCxnSpPr>
          <p:cNvPr id="789" name="Google Shape;789;p71"/>
          <p:cNvCxnSpPr/>
          <p:nvPr/>
        </p:nvCxnSpPr>
        <p:spPr>
          <a:xfrm rot="10800000">
            <a:off x="609767" y="4595267"/>
            <a:ext cx="4041900" cy="0"/>
          </a:xfrm>
          <a:prstGeom prst="straightConnector1">
            <a:avLst/>
          </a:prstGeom>
          <a:noFill/>
          <a:ln w="9525" cap="flat" cmpd="sng">
            <a:solidFill>
              <a:srgbClr val="A9B7C0"/>
            </a:solidFill>
            <a:prstDash val="solid"/>
            <a:round/>
            <a:headEnd type="none" w="sm" len="sm"/>
            <a:tailEnd type="none" w="sm" len="sm"/>
          </a:ln>
        </p:spPr>
      </p:cxnSp>
      <p:cxnSp>
        <p:nvCxnSpPr>
          <p:cNvPr id="790" name="Google Shape;790;p71"/>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791" name="Google Shape;791;p71"/>
          <p:cNvSpPr/>
          <p:nvPr/>
        </p:nvSpPr>
        <p:spPr>
          <a:xfrm rot="-4979432">
            <a:off x="4262206" y="1941760"/>
            <a:ext cx="3689979" cy="3695861"/>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2" name="Google Shape;792;p71"/>
          <p:cNvSpPr/>
          <p:nvPr/>
        </p:nvSpPr>
        <p:spPr>
          <a:xfrm rot="7923107">
            <a:off x="4233315" y="1938436"/>
            <a:ext cx="3699600" cy="3700334"/>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3" name="Google Shape;793;p71"/>
          <p:cNvSpPr/>
          <p:nvPr/>
        </p:nvSpPr>
        <p:spPr>
          <a:xfrm rot="3597600">
            <a:off x="4237799" y="1954573"/>
            <a:ext cx="3698728" cy="3702054"/>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4" name="Google Shape;794;p71"/>
          <p:cNvSpPr/>
          <p:nvPr/>
        </p:nvSpPr>
        <p:spPr>
          <a:xfrm rot="4023030">
            <a:off x="7093521" y="2960983"/>
            <a:ext cx="770159" cy="77209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5" name="Google Shape;795;p71"/>
          <p:cNvSpPr/>
          <p:nvPr/>
        </p:nvSpPr>
        <p:spPr>
          <a:xfrm rot="-6817763">
            <a:off x="7090083" y="2948321"/>
            <a:ext cx="770173" cy="771978"/>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6" name="Google Shape;796;p71"/>
          <p:cNvSpPr/>
          <p:nvPr/>
        </p:nvSpPr>
        <p:spPr>
          <a:xfrm rot="-9361883">
            <a:off x="4246154" y="1930781"/>
            <a:ext cx="3702033" cy="3697803"/>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7" name="Google Shape;797;p71"/>
          <p:cNvSpPr/>
          <p:nvPr/>
        </p:nvSpPr>
        <p:spPr>
          <a:xfrm rot="-8939651">
            <a:off x="4866056" y="4589785"/>
            <a:ext cx="771075" cy="77092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8" name="Google Shape;798;p71"/>
          <p:cNvSpPr/>
          <p:nvPr/>
        </p:nvSpPr>
        <p:spPr>
          <a:xfrm rot="1822031">
            <a:off x="4866394" y="4589502"/>
            <a:ext cx="770859" cy="770949"/>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9" name="Google Shape;799;p71"/>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0" name="Google Shape;800;p71"/>
          <p:cNvSpPr/>
          <p:nvPr/>
        </p:nvSpPr>
        <p:spPr>
          <a:xfrm rot="-176551">
            <a:off x="5736581" y="1956506"/>
            <a:ext cx="771417" cy="771117"/>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1" name="Google Shape;801;p71"/>
          <p:cNvSpPr/>
          <p:nvPr/>
        </p:nvSpPr>
        <p:spPr>
          <a:xfrm rot="10584502">
            <a:off x="5736711" y="1956736"/>
            <a:ext cx="771014" cy="770715"/>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2" name="Google Shape;802;p71"/>
          <p:cNvSpPr/>
          <p:nvPr/>
        </p:nvSpPr>
        <p:spPr>
          <a:xfrm rot="8348103">
            <a:off x="6575270" y="4575294"/>
            <a:ext cx="770773" cy="771105"/>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3" name="Google Shape;803;p71"/>
          <p:cNvSpPr/>
          <p:nvPr/>
        </p:nvSpPr>
        <p:spPr>
          <a:xfrm rot="-2492679">
            <a:off x="6575386" y="4575137"/>
            <a:ext cx="770804" cy="771601"/>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4" name="Google Shape;804;p71"/>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5" name="Google Shape;805;p71"/>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6" name="Google Shape;806;p71"/>
          <p:cNvSpPr txBox="1"/>
          <p:nvPr/>
        </p:nvSpPr>
        <p:spPr>
          <a:xfrm>
            <a:off x="7620000" y="21611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5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7" name="Google Shape;807;p71"/>
          <p:cNvSpPr txBox="1"/>
          <p:nvPr/>
        </p:nvSpPr>
        <p:spPr>
          <a:xfrm>
            <a:off x="7620000" y="36851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4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8" name="Google Shape;808;p71"/>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082D49"/>
                </a:solidFill>
                <a:latin typeface="Roboto"/>
                <a:ea typeface="Roboto"/>
                <a:cs typeface="Roboto"/>
                <a:sym typeface="Roboto"/>
              </a:rPr>
              <a:t>Step 1 Goes Here: </a:t>
            </a:r>
            <a:br>
              <a:rPr lang="en-US" sz="1300" b="1">
                <a:solidFill>
                  <a:srgbClr val="082D49"/>
                </a:solidFill>
                <a:latin typeface="Roboto"/>
                <a:ea typeface="Roboto"/>
                <a:cs typeface="Roboto"/>
                <a:sym typeface="Roboto"/>
              </a:rPr>
            </a:br>
            <a:r>
              <a:rPr lang="en-US" sz="1300">
                <a:solidFill>
                  <a:srgbClr val="082D49"/>
                </a:solidFill>
                <a:latin typeface="Roboto"/>
                <a:ea typeface="Roboto"/>
                <a:cs typeface="Roboto"/>
                <a:sym typeface="Roboto"/>
              </a:rPr>
              <a:t>Gray out the steps that you are not explaining. Make the text gray color a9b7c0ff. Completed steps are black. </a:t>
            </a:r>
            <a:endParaRPr sz="1300">
              <a:solidFill>
                <a:srgbClr val="082D49"/>
              </a:solidFill>
              <a:latin typeface="Roboto"/>
              <a:ea typeface="Roboto"/>
              <a:cs typeface="Roboto"/>
              <a:sym typeface="Roboto"/>
            </a:endParaRPr>
          </a:p>
        </p:txBody>
      </p:sp>
      <p:sp>
        <p:nvSpPr>
          <p:cNvPr id="809" name="Google Shape;809;p71"/>
          <p:cNvSpPr txBox="1"/>
          <p:nvPr/>
        </p:nvSpPr>
        <p:spPr>
          <a:xfrm>
            <a:off x="0" y="45995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2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0" name="Google Shape;810;p71"/>
          <p:cNvSpPr txBox="1"/>
          <p:nvPr/>
        </p:nvSpPr>
        <p:spPr>
          <a:xfrm>
            <a:off x="7620000" y="5310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3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1" name="Google Shape;811;p71"/>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28363B"/>
                </a:solidFill>
                <a:latin typeface="Roboto"/>
                <a:ea typeface="Roboto"/>
                <a:cs typeface="Roboto"/>
                <a:sym typeface="Roboto"/>
              </a:rPr>
              <a:t>01</a:t>
            </a:r>
            <a:endParaRPr sz="2100" b="1">
              <a:solidFill>
                <a:srgbClr val="28363B"/>
              </a:solidFill>
              <a:latin typeface="Roboto"/>
              <a:ea typeface="Roboto"/>
              <a:cs typeface="Roboto"/>
              <a:sym typeface="Roboto"/>
            </a:endParaRPr>
          </a:p>
        </p:txBody>
      </p:sp>
      <p:sp>
        <p:nvSpPr>
          <p:cNvPr id="812" name="Google Shape;812;p71"/>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05</a:t>
            </a:r>
            <a:endParaRPr sz="2100" b="1">
              <a:solidFill>
                <a:srgbClr val="FFFFFF"/>
              </a:solidFill>
              <a:latin typeface="Roboto"/>
              <a:ea typeface="Roboto"/>
              <a:cs typeface="Roboto"/>
              <a:sym typeface="Roboto"/>
            </a:endParaRPr>
          </a:p>
        </p:txBody>
      </p:sp>
      <p:sp>
        <p:nvSpPr>
          <p:cNvPr id="813" name="Google Shape;813;p71"/>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14" name="Google Shape;814;p71"/>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02</a:t>
            </a:r>
            <a:endParaRPr sz="2100" b="1">
              <a:solidFill>
                <a:srgbClr val="9E9E9E"/>
              </a:solidFill>
              <a:latin typeface="Roboto"/>
              <a:ea typeface="Roboto"/>
              <a:cs typeface="Roboto"/>
              <a:sym typeface="Roboto"/>
            </a:endParaRPr>
          </a:p>
        </p:txBody>
      </p:sp>
      <p:sp>
        <p:nvSpPr>
          <p:cNvPr id="815" name="Google Shape;815;p71"/>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04</a:t>
            </a:r>
            <a:endParaRPr sz="2100" b="1">
              <a:solidFill>
                <a:srgbClr val="9E9E9E"/>
              </a:solidFill>
              <a:latin typeface="Roboto"/>
              <a:ea typeface="Roboto"/>
              <a:cs typeface="Roboto"/>
              <a:sym typeface="Roboto"/>
            </a:endParaRPr>
          </a:p>
        </p:txBody>
      </p:sp>
      <p:sp>
        <p:nvSpPr>
          <p:cNvPr id="816" name="Google Shape;816;p7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17" name="Google Shape;817;p71"/>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ustom Layout 18">
  <p:cSld name="CUSTOM_17">
    <p:spTree>
      <p:nvGrpSpPr>
        <p:cNvPr id="1" name="Shape 818"/>
        <p:cNvGrpSpPr/>
        <p:nvPr/>
      </p:nvGrpSpPr>
      <p:grpSpPr>
        <a:xfrm>
          <a:off x="0" y="0"/>
          <a:ext cx="0" cy="0"/>
          <a:chOff x="0" y="0"/>
          <a:chExt cx="0" cy="0"/>
        </a:xfrm>
      </p:grpSpPr>
      <p:cxnSp>
        <p:nvCxnSpPr>
          <p:cNvPr id="819" name="Google Shape;819;p72"/>
          <p:cNvCxnSpPr/>
          <p:nvPr/>
        </p:nvCxnSpPr>
        <p:spPr>
          <a:xfrm rot="10800000">
            <a:off x="6645664" y="5306467"/>
            <a:ext cx="4309200" cy="0"/>
          </a:xfrm>
          <a:prstGeom prst="straightConnector1">
            <a:avLst/>
          </a:prstGeom>
          <a:noFill/>
          <a:ln w="9525" cap="flat" cmpd="sng">
            <a:solidFill>
              <a:srgbClr val="2E5E73"/>
            </a:solidFill>
            <a:prstDash val="solid"/>
            <a:round/>
            <a:headEnd type="none" w="sm" len="sm"/>
            <a:tailEnd type="none" w="sm" len="sm"/>
          </a:ln>
        </p:spPr>
      </p:cxnSp>
      <p:cxnSp>
        <p:nvCxnSpPr>
          <p:cNvPr id="820" name="Google Shape;820;p72"/>
          <p:cNvCxnSpPr/>
          <p:nvPr/>
        </p:nvCxnSpPr>
        <p:spPr>
          <a:xfrm rot="10800000">
            <a:off x="7464964" y="3680867"/>
            <a:ext cx="3489900" cy="0"/>
          </a:xfrm>
          <a:prstGeom prst="straightConnector1">
            <a:avLst/>
          </a:prstGeom>
          <a:noFill/>
          <a:ln w="9525" cap="flat" cmpd="sng">
            <a:solidFill>
              <a:srgbClr val="2E5E73"/>
            </a:solidFill>
            <a:prstDash val="solid"/>
            <a:round/>
            <a:headEnd type="none" w="sm" len="sm"/>
            <a:tailEnd type="none" w="sm" len="sm"/>
          </a:ln>
        </p:spPr>
      </p:cxnSp>
      <p:cxnSp>
        <p:nvCxnSpPr>
          <p:cNvPr id="821" name="Google Shape;821;p72"/>
          <p:cNvCxnSpPr/>
          <p:nvPr/>
        </p:nvCxnSpPr>
        <p:spPr>
          <a:xfrm rot="10800000">
            <a:off x="6887767" y="2155733"/>
            <a:ext cx="4067100" cy="0"/>
          </a:xfrm>
          <a:prstGeom prst="straightConnector1">
            <a:avLst/>
          </a:prstGeom>
          <a:noFill/>
          <a:ln w="9525" cap="flat" cmpd="sng">
            <a:solidFill>
              <a:srgbClr val="2E5E73"/>
            </a:solidFill>
            <a:prstDash val="solid"/>
            <a:round/>
            <a:headEnd type="none" w="sm" len="sm"/>
            <a:tailEnd type="none" w="sm" len="sm"/>
          </a:ln>
        </p:spPr>
      </p:cxnSp>
      <p:cxnSp>
        <p:nvCxnSpPr>
          <p:cNvPr id="822" name="Google Shape;822;p72"/>
          <p:cNvCxnSpPr/>
          <p:nvPr/>
        </p:nvCxnSpPr>
        <p:spPr>
          <a:xfrm rot="10800000">
            <a:off x="609767" y="4595267"/>
            <a:ext cx="4041900" cy="0"/>
          </a:xfrm>
          <a:prstGeom prst="straightConnector1">
            <a:avLst/>
          </a:prstGeom>
          <a:noFill/>
          <a:ln w="9525" cap="flat" cmpd="sng">
            <a:solidFill>
              <a:srgbClr val="2E5E73"/>
            </a:solidFill>
            <a:prstDash val="solid"/>
            <a:round/>
            <a:headEnd type="none" w="sm" len="sm"/>
            <a:tailEnd type="none" w="sm" len="sm"/>
          </a:ln>
        </p:spPr>
      </p:cxnSp>
      <p:cxnSp>
        <p:nvCxnSpPr>
          <p:cNvPr id="823" name="Google Shape;823;p72"/>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824" name="Google Shape;824;p72"/>
          <p:cNvSpPr/>
          <p:nvPr/>
        </p:nvSpPr>
        <p:spPr>
          <a:xfrm rot="-4979432">
            <a:off x="4262206" y="1941760"/>
            <a:ext cx="3689979" cy="3695861"/>
          </a:xfrm>
          <a:prstGeom prst="blockArc">
            <a:avLst>
              <a:gd name="adj1" fmla="val 12602522"/>
              <a:gd name="adj2" fmla="val 16867657"/>
              <a:gd name="adj3" fmla="val 20844"/>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5" name="Google Shape;825;p72"/>
          <p:cNvSpPr/>
          <p:nvPr/>
        </p:nvSpPr>
        <p:spPr>
          <a:xfrm rot="7923107">
            <a:off x="4233315" y="1938436"/>
            <a:ext cx="3699600" cy="3700334"/>
          </a:xfrm>
          <a:prstGeom prst="blockArc">
            <a:avLst>
              <a:gd name="adj1" fmla="val 12602522"/>
              <a:gd name="adj2" fmla="val 16867657"/>
              <a:gd name="adj3" fmla="val 20844"/>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6" name="Google Shape;826;p72"/>
          <p:cNvSpPr/>
          <p:nvPr/>
        </p:nvSpPr>
        <p:spPr>
          <a:xfrm rot="3597600">
            <a:off x="4237799" y="1954573"/>
            <a:ext cx="3698728" cy="3702054"/>
          </a:xfrm>
          <a:prstGeom prst="blockArc">
            <a:avLst>
              <a:gd name="adj1" fmla="val 12602522"/>
              <a:gd name="adj2" fmla="val 16867657"/>
              <a:gd name="adj3" fmla="val 20844"/>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7" name="Google Shape;827;p72"/>
          <p:cNvSpPr/>
          <p:nvPr/>
        </p:nvSpPr>
        <p:spPr>
          <a:xfrm rot="4023030">
            <a:off x="7093521" y="2960983"/>
            <a:ext cx="770159" cy="772093"/>
          </a:xfrm>
          <a:prstGeom prst="pie">
            <a:avLst>
              <a:gd name="adj1" fmla="val 6190354"/>
              <a:gd name="adj2" fmla="val 14996165"/>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8" name="Google Shape;828;p72"/>
          <p:cNvSpPr/>
          <p:nvPr/>
        </p:nvSpPr>
        <p:spPr>
          <a:xfrm rot="-6817763">
            <a:off x="7090083" y="2948321"/>
            <a:ext cx="770173" cy="771978"/>
          </a:xfrm>
          <a:prstGeom prst="pie">
            <a:avLst>
              <a:gd name="adj1" fmla="val 4028252"/>
              <a:gd name="adj2" fmla="val 17183677"/>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9" name="Google Shape;829;p72"/>
          <p:cNvSpPr/>
          <p:nvPr/>
        </p:nvSpPr>
        <p:spPr>
          <a:xfrm rot="-9361883">
            <a:off x="4246154" y="1930781"/>
            <a:ext cx="3702033" cy="3697803"/>
          </a:xfrm>
          <a:prstGeom prst="blockArc">
            <a:avLst>
              <a:gd name="adj1" fmla="val 12602522"/>
              <a:gd name="adj2" fmla="val 16867657"/>
              <a:gd name="adj3" fmla="val 20844"/>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0" name="Google Shape;830;p72"/>
          <p:cNvSpPr/>
          <p:nvPr/>
        </p:nvSpPr>
        <p:spPr>
          <a:xfrm rot="-8939651">
            <a:off x="4866056" y="4589785"/>
            <a:ext cx="771075" cy="770923"/>
          </a:xfrm>
          <a:prstGeom prst="pie">
            <a:avLst>
              <a:gd name="adj1" fmla="val 6190354"/>
              <a:gd name="adj2" fmla="val 14996165"/>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1" name="Google Shape;831;p72"/>
          <p:cNvSpPr/>
          <p:nvPr/>
        </p:nvSpPr>
        <p:spPr>
          <a:xfrm rot="1822031">
            <a:off x="4866394" y="4589502"/>
            <a:ext cx="770859" cy="770949"/>
          </a:xfrm>
          <a:prstGeom prst="pie">
            <a:avLst>
              <a:gd name="adj1" fmla="val 4028252"/>
              <a:gd name="adj2" fmla="val 17183677"/>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2" name="Google Shape;832;p72"/>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3" name="Google Shape;833;p72"/>
          <p:cNvSpPr/>
          <p:nvPr/>
        </p:nvSpPr>
        <p:spPr>
          <a:xfrm rot="-176551">
            <a:off x="5736581" y="1956506"/>
            <a:ext cx="771417" cy="771117"/>
          </a:xfrm>
          <a:prstGeom prst="pie">
            <a:avLst>
              <a:gd name="adj1" fmla="val 6190354"/>
              <a:gd name="adj2" fmla="val 14996165"/>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4" name="Google Shape;834;p72"/>
          <p:cNvSpPr/>
          <p:nvPr/>
        </p:nvSpPr>
        <p:spPr>
          <a:xfrm rot="10584502">
            <a:off x="5736711" y="1956736"/>
            <a:ext cx="771014" cy="770715"/>
          </a:xfrm>
          <a:prstGeom prst="pie">
            <a:avLst>
              <a:gd name="adj1" fmla="val 4028252"/>
              <a:gd name="adj2" fmla="val 17183677"/>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5" name="Google Shape;835;p72"/>
          <p:cNvSpPr/>
          <p:nvPr/>
        </p:nvSpPr>
        <p:spPr>
          <a:xfrm rot="8348103">
            <a:off x="6575270" y="4575294"/>
            <a:ext cx="770773" cy="771105"/>
          </a:xfrm>
          <a:prstGeom prst="pie">
            <a:avLst>
              <a:gd name="adj1" fmla="val 6190354"/>
              <a:gd name="adj2" fmla="val 14996165"/>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6" name="Google Shape;836;p72"/>
          <p:cNvSpPr/>
          <p:nvPr/>
        </p:nvSpPr>
        <p:spPr>
          <a:xfrm rot="-2492679">
            <a:off x="6575386" y="4575137"/>
            <a:ext cx="770804" cy="771601"/>
          </a:xfrm>
          <a:prstGeom prst="pie">
            <a:avLst>
              <a:gd name="adj1" fmla="val 4028252"/>
              <a:gd name="adj2" fmla="val 17183677"/>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7" name="Google Shape;837;p72"/>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8" name="Google Shape;838;p72"/>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9" name="Google Shape;839;p72"/>
          <p:cNvSpPr txBox="1"/>
          <p:nvPr/>
        </p:nvSpPr>
        <p:spPr>
          <a:xfrm>
            <a:off x="7620000" y="21557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5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0" name="Google Shape;840;p72"/>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2E5E73"/>
                </a:solidFill>
                <a:latin typeface="Roboto"/>
                <a:ea typeface="Roboto"/>
                <a:cs typeface="Roboto"/>
                <a:sym typeface="Roboto"/>
              </a:rPr>
              <a:t>Step 1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p:txBody>
      </p:sp>
      <p:sp>
        <p:nvSpPr>
          <p:cNvPr id="841" name="Google Shape;841;p72"/>
          <p:cNvSpPr txBox="1"/>
          <p:nvPr/>
        </p:nvSpPr>
        <p:spPr>
          <a:xfrm>
            <a:off x="0" y="45941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2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2" name="Google Shape;842;p72"/>
          <p:cNvSpPr txBox="1"/>
          <p:nvPr/>
        </p:nvSpPr>
        <p:spPr>
          <a:xfrm>
            <a:off x="7620000" y="53053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3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3" name="Google Shape;843;p72"/>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01</a:t>
            </a:r>
            <a:endParaRPr sz="2100" b="1">
              <a:solidFill>
                <a:schemeClr val="dk2"/>
              </a:solidFill>
              <a:latin typeface="Roboto"/>
              <a:ea typeface="Roboto"/>
              <a:cs typeface="Roboto"/>
              <a:sym typeface="Roboto"/>
            </a:endParaRPr>
          </a:p>
        </p:txBody>
      </p:sp>
      <p:sp>
        <p:nvSpPr>
          <p:cNvPr id="844" name="Google Shape;844;p72"/>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02</a:t>
            </a:r>
            <a:endParaRPr sz="2100" b="1">
              <a:solidFill>
                <a:srgbClr val="FFFFFF"/>
              </a:solidFill>
              <a:latin typeface="Roboto"/>
              <a:ea typeface="Roboto"/>
              <a:cs typeface="Roboto"/>
              <a:sym typeface="Roboto"/>
            </a:endParaRPr>
          </a:p>
        </p:txBody>
      </p:sp>
      <p:sp>
        <p:nvSpPr>
          <p:cNvPr id="845" name="Google Shape;845;p72"/>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46" name="Google Shape;846;p72"/>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04</a:t>
            </a:r>
            <a:endParaRPr sz="2100" b="1">
              <a:solidFill>
                <a:srgbClr val="FFFFFF"/>
              </a:solidFill>
              <a:latin typeface="Roboto"/>
              <a:ea typeface="Roboto"/>
              <a:cs typeface="Roboto"/>
              <a:sym typeface="Roboto"/>
            </a:endParaRPr>
          </a:p>
        </p:txBody>
      </p:sp>
      <p:sp>
        <p:nvSpPr>
          <p:cNvPr id="847" name="Google Shape;847;p72"/>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05</a:t>
            </a:r>
            <a:endParaRPr sz="2100" b="1">
              <a:solidFill>
                <a:schemeClr val="dk2"/>
              </a:solidFill>
              <a:latin typeface="Roboto"/>
              <a:ea typeface="Roboto"/>
              <a:cs typeface="Roboto"/>
              <a:sym typeface="Roboto"/>
            </a:endParaRPr>
          </a:p>
        </p:txBody>
      </p:sp>
      <p:sp>
        <p:nvSpPr>
          <p:cNvPr id="848" name="Google Shape;848;p72"/>
          <p:cNvSpPr txBox="1"/>
          <p:nvPr/>
        </p:nvSpPr>
        <p:spPr>
          <a:xfrm>
            <a:off x="7620000" y="3679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4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9" name="Google Shape;849;p7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50" name="Google Shape;850;p72"/>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Custom Layout 19">
  <p:cSld name="CUSTOM_18">
    <p:spTree>
      <p:nvGrpSpPr>
        <p:cNvPr id="1" name="Shape 851"/>
        <p:cNvGrpSpPr/>
        <p:nvPr/>
      </p:nvGrpSpPr>
      <p:grpSpPr>
        <a:xfrm>
          <a:off x="0" y="0"/>
          <a:ext cx="0" cy="0"/>
          <a:chOff x="0" y="0"/>
          <a:chExt cx="0" cy="0"/>
        </a:xfrm>
      </p:grpSpPr>
      <p:sp>
        <p:nvSpPr>
          <p:cNvPr id="852" name="Google Shape;852;p73"/>
          <p:cNvSpPr/>
          <p:nvPr/>
        </p:nvSpPr>
        <p:spPr>
          <a:xfrm>
            <a:off x="6021139" y="1583567"/>
            <a:ext cx="4845300" cy="2043300"/>
          </a:xfrm>
          <a:prstGeom prst="round2DiagRect">
            <a:avLst>
              <a:gd name="adj1" fmla="val 0"/>
              <a:gd name="adj2" fmla="val 1339"/>
            </a:avLst>
          </a:prstGeom>
          <a:solidFill>
            <a:srgbClr val="F2F2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second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rgbClr val="9E9E9E"/>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rgbClr val="A9B7C0"/>
              </a:solidFill>
            </a:endParaRPr>
          </a:p>
        </p:txBody>
      </p:sp>
      <p:sp>
        <p:nvSpPr>
          <p:cNvPr id="853" name="Google Shape;853;p73"/>
          <p:cNvSpPr/>
          <p:nvPr/>
        </p:nvSpPr>
        <p:spPr>
          <a:xfrm>
            <a:off x="1098033" y="3708766"/>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fourth</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9E9E9E"/>
                </a:solidFill>
              </a:rPr>
              <a:t> </a:t>
            </a:r>
            <a:endParaRPr sz="1300">
              <a:solidFill>
                <a:srgbClr val="9E9E9E"/>
              </a:solidFill>
            </a:endParaRPr>
          </a:p>
        </p:txBody>
      </p:sp>
      <p:sp>
        <p:nvSpPr>
          <p:cNvPr id="854" name="Google Shape;854;p73"/>
          <p:cNvSpPr/>
          <p:nvPr/>
        </p:nvSpPr>
        <p:spPr>
          <a:xfrm flipH="1">
            <a:off x="6020833" y="3708767"/>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third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rgbClr val="9E9E9E"/>
              </a:solidFill>
              <a:latin typeface="Roboto"/>
              <a:ea typeface="Roboto"/>
              <a:cs typeface="Roboto"/>
              <a:sym typeface="Roboto"/>
            </a:endParaRPr>
          </a:p>
        </p:txBody>
      </p:sp>
      <p:sp>
        <p:nvSpPr>
          <p:cNvPr id="855" name="Google Shape;855;p73"/>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56" name="Google Shape;856;p73"/>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57" name="Google Shape;857;p73"/>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02</a:t>
            </a:r>
            <a:endParaRPr sz="3200" b="1">
              <a:solidFill>
                <a:srgbClr val="FFFFFF"/>
              </a:solidFill>
              <a:latin typeface="Roboto"/>
              <a:ea typeface="Roboto"/>
              <a:cs typeface="Roboto"/>
              <a:sym typeface="Roboto"/>
            </a:endParaRPr>
          </a:p>
        </p:txBody>
      </p:sp>
      <p:sp>
        <p:nvSpPr>
          <p:cNvPr id="858" name="Google Shape;858;p73"/>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59" name="Google Shape;859;p73"/>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03</a:t>
            </a:r>
            <a:endParaRPr sz="3200" b="1">
              <a:solidFill>
                <a:srgbClr val="FFFFFF"/>
              </a:solidFill>
              <a:latin typeface="Roboto"/>
              <a:ea typeface="Roboto"/>
              <a:cs typeface="Roboto"/>
              <a:sym typeface="Roboto"/>
            </a:endParaRPr>
          </a:p>
        </p:txBody>
      </p:sp>
      <p:sp>
        <p:nvSpPr>
          <p:cNvPr id="860" name="Google Shape;860;p7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61" name="Google Shape;861;p73"/>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ustom Layout 20">
  <p:cSld name="CUSTOM_19">
    <p:spTree>
      <p:nvGrpSpPr>
        <p:cNvPr id="1" name="Shape 862"/>
        <p:cNvGrpSpPr/>
        <p:nvPr/>
      </p:nvGrpSpPr>
      <p:grpSpPr>
        <a:xfrm>
          <a:off x="0" y="0"/>
          <a:ext cx="0" cy="0"/>
          <a:chOff x="0" y="0"/>
          <a:chExt cx="0" cy="0"/>
        </a:xfrm>
      </p:grpSpPr>
      <p:sp>
        <p:nvSpPr>
          <p:cNvPr id="863" name="Google Shape;863;p74"/>
          <p:cNvSpPr/>
          <p:nvPr/>
        </p:nvSpPr>
        <p:spPr>
          <a:xfrm>
            <a:off x="6021139" y="1583567"/>
            <a:ext cx="4845300" cy="2043300"/>
          </a:xfrm>
          <a:prstGeom prst="round2DiagRect">
            <a:avLst>
              <a:gd name="adj1" fmla="val 0"/>
              <a:gd name="adj2" fmla="val 1339"/>
            </a:avLst>
          </a:prstGeom>
          <a:solidFill>
            <a:srgbClr val="00C7CC"/>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second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chemeClr val="dk2"/>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chemeClr val="dk2"/>
              </a:solidFill>
            </a:endParaRPr>
          </a:p>
        </p:txBody>
      </p:sp>
      <p:sp>
        <p:nvSpPr>
          <p:cNvPr id="864" name="Google Shape;864;p74"/>
          <p:cNvSpPr/>
          <p:nvPr/>
        </p:nvSpPr>
        <p:spPr>
          <a:xfrm>
            <a:off x="1098167" y="3708766"/>
            <a:ext cx="4845300" cy="2043300"/>
          </a:xfrm>
          <a:prstGeom prst="round2DiagRect">
            <a:avLst>
              <a:gd name="adj1" fmla="val 0"/>
              <a:gd name="adj2" fmla="val 0"/>
            </a:avLst>
          </a:prstGeom>
          <a:solidFill>
            <a:srgbClr val="2E5E73"/>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FFFFFF"/>
                </a:solidFill>
                <a:latin typeface="Roboto"/>
                <a:ea typeface="Roboto"/>
                <a:cs typeface="Roboto"/>
                <a:sym typeface="Roboto"/>
              </a:rPr>
              <a:t>This slide has 4 parts. Explain the </a:t>
            </a:r>
            <a:r>
              <a:rPr lang="en-US" sz="1500" b="1">
                <a:solidFill>
                  <a:srgbClr val="FFFFFF"/>
                </a:solidFill>
                <a:latin typeface="Roboto"/>
                <a:ea typeface="Roboto"/>
                <a:cs typeface="Roboto"/>
                <a:sym typeface="Roboto"/>
              </a:rPr>
              <a:t>fourth</a:t>
            </a:r>
            <a:r>
              <a:rPr lang="en-US" sz="1500">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FFFFFF"/>
                </a:solidFill>
              </a:rPr>
              <a:t> </a:t>
            </a:r>
            <a:endParaRPr sz="1300">
              <a:solidFill>
                <a:srgbClr val="FFFFFF"/>
              </a:solidFill>
            </a:endParaRPr>
          </a:p>
        </p:txBody>
      </p:sp>
      <p:sp>
        <p:nvSpPr>
          <p:cNvPr id="865" name="Google Shape;865;p74"/>
          <p:cNvSpPr/>
          <p:nvPr/>
        </p:nvSpPr>
        <p:spPr>
          <a:xfrm flipH="1">
            <a:off x="6020833" y="3708767"/>
            <a:ext cx="4845300" cy="2043300"/>
          </a:xfrm>
          <a:prstGeom prst="round2DiagRect">
            <a:avLst>
              <a:gd name="adj1" fmla="val 0"/>
              <a:gd name="adj2" fmla="val 0"/>
            </a:avLst>
          </a:prstGeom>
          <a:solidFill>
            <a:srgbClr val="FCB91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third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6" name="Google Shape;866;p74"/>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7" name="Google Shape;867;p74"/>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68" name="Google Shape;868;p74"/>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02</a:t>
            </a:r>
            <a:endParaRPr sz="3200" b="1">
              <a:solidFill>
                <a:schemeClr val="dk2"/>
              </a:solidFill>
              <a:latin typeface="Roboto"/>
              <a:ea typeface="Roboto"/>
              <a:cs typeface="Roboto"/>
              <a:sym typeface="Roboto"/>
            </a:endParaRPr>
          </a:p>
        </p:txBody>
      </p:sp>
      <p:sp>
        <p:nvSpPr>
          <p:cNvPr id="869" name="Google Shape;869;p74"/>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70" name="Google Shape;870;p74"/>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03</a:t>
            </a:r>
            <a:endParaRPr sz="3200" b="1">
              <a:solidFill>
                <a:schemeClr val="dk2"/>
              </a:solidFill>
              <a:latin typeface="Roboto"/>
              <a:ea typeface="Roboto"/>
              <a:cs typeface="Roboto"/>
              <a:sym typeface="Roboto"/>
            </a:endParaRPr>
          </a:p>
        </p:txBody>
      </p:sp>
      <p:sp>
        <p:nvSpPr>
          <p:cNvPr id="871" name="Google Shape;871;p7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72" name="Google Shape;872;p74"/>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Custom Layout 21">
  <p:cSld name="CUSTOM_20">
    <p:spTree>
      <p:nvGrpSpPr>
        <p:cNvPr id="1" name="Shape 873"/>
        <p:cNvGrpSpPr/>
        <p:nvPr/>
      </p:nvGrpSpPr>
      <p:grpSpPr>
        <a:xfrm>
          <a:off x="0" y="0"/>
          <a:ext cx="0" cy="0"/>
          <a:chOff x="0" y="0"/>
          <a:chExt cx="0" cy="0"/>
        </a:xfrm>
      </p:grpSpPr>
      <p:sp>
        <p:nvSpPr>
          <p:cNvPr id="874" name="Google Shape;874;p75"/>
          <p:cNvSpPr/>
          <p:nvPr/>
        </p:nvSpPr>
        <p:spPr>
          <a:xfrm>
            <a:off x="4737136" y="1900563"/>
            <a:ext cx="2708100" cy="2708100"/>
          </a:xfrm>
          <a:prstGeom prst="ellipse">
            <a:avLst/>
          </a:prstGeom>
          <a:noFill/>
          <a:ln w="28575"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5" name="Google Shape;875;p75"/>
          <p:cNvSpPr/>
          <p:nvPr/>
        </p:nvSpPr>
        <p:spPr>
          <a:xfrm>
            <a:off x="3766133" y="3267279"/>
            <a:ext cx="2708100" cy="2708100"/>
          </a:xfrm>
          <a:prstGeom prst="ellipse">
            <a:avLst/>
          </a:prstGeom>
          <a:noFill/>
          <a:ln w="28575"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6" name="Google Shape;876;p75"/>
          <p:cNvSpPr/>
          <p:nvPr/>
        </p:nvSpPr>
        <p:spPr>
          <a:xfrm>
            <a:off x="5675754" y="3267279"/>
            <a:ext cx="2708100" cy="2708100"/>
          </a:xfrm>
          <a:prstGeom prst="ellipse">
            <a:avLst/>
          </a:prstGeom>
          <a:noFill/>
          <a:ln w="28575" cap="flat" cmpd="sng">
            <a:solidFill>
              <a:srgbClr val="1475D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877" name="Google Shape;877;p75"/>
          <p:cNvCxnSpPr/>
          <p:nvPr/>
        </p:nvCxnSpPr>
        <p:spPr>
          <a:xfrm rot="10800000">
            <a:off x="3233433" y="2433000"/>
            <a:ext cx="2806500" cy="0"/>
          </a:xfrm>
          <a:prstGeom prst="straightConnector1">
            <a:avLst/>
          </a:prstGeom>
          <a:noFill/>
          <a:ln w="9525" cap="flat" cmpd="sng">
            <a:solidFill>
              <a:srgbClr val="082D49"/>
            </a:solidFill>
            <a:prstDash val="solid"/>
            <a:round/>
            <a:headEnd type="oval" w="sm" len="sm"/>
            <a:tailEnd type="none" w="sm" len="sm"/>
          </a:ln>
        </p:spPr>
      </p:cxnSp>
      <p:sp>
        <p:nvSpPr>
          <p:cNvPr id="878" name="Google Shape;878;p75"/>
          <p:cNvSpPr txBox="1"/>
          <p:nvPr/>
        </p:nvSpPr>
        <p:spPr>
          <a:xfrm>
            <a:off x="398535" y="236885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79" name="Google Shape;879;p75"/>
          <p:cNvCxnSpPr/>
          <p:nvPr/>
        </p:nvCxnSpPr>
        <p:spPr>
          <a:xfrm rot="10800000">
            <a:off x="3241033" y="5220067"/>
            <a:ext cx="1467600" cy="0"/>
          </a:xfrm>
          <a:prstGeom prst="straightConnector1">
            <a:avLst/>
          </a:prstGeom>
          <a:noFill/>
          <a:ln w="9525" cap="flat" cmpd="sng">
            <a:solidFill>
              <a:srgbClr val="082D49"/>
            </a:solidFill>
            <a:prstDash val="solid"/>
            <a:round/>
            <a:headEnd type="oval" w="sm" len="sm"/>
            <a:tailEnd type="none" w="sm" len="sm"/>
          </a:ln>
        </p:spPr>
      </p:cxnSp>
      <p:sp>
        <p:nvSpPr>
          <p:cNvPr id="880" name="Google Shape;880;p75"/>
          <p:cNvSpPr txBox="1"/>
          <p:nvPr/>
        </p:nvSpPr>
        <p:spPr>
          <a:xfrm>
            <a:off x="398535" y="5156023"/>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81" name="Google Shape;881;p75"/>
          <p:cNvCxnSpPr/>
          <p:nvPr/>
        </p:nvCxnSpPr>
        <p:spPr>
          <a:xfrm rot="10800000">
            <a:off x="6039967" y="4393133"/>
            <a:ext cx="2639700" cy="0"/>
          </a:xfrm>
          <a:prstGeom prst="straightConnector1">
            <a:avLst/>
          </a:prstGeom>
          <a:noFill/>
          <a:ln w="9525" cap="flat" cmpd="sng">
            <a:solidFill>
              <a:srgbClr val="CCCCCC"/>
            </a:solidFill>
            <a:prstDash val="solid"/>
            <a:round/>
            <a:headEnd type="none" w="sm" len="sm"/>
            <a:tailEnd type="oval" w="sm" len="sm"/>
          </a:ln>
        </p:spPr>
      </p:cxnSp>
      <p:sp>
        <p:nvSpPr>
          <p:cNvPr id="882" name="Google Shape;882;p75"/>
          <p:cNvSpPr txBox="1"/>
          <p:nvPr/>
        </p:nvSpPr>
        <p:spPr>
          <a:xfrm>
            <a:off x="8782304" y="4343233"/>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3" name="Google Shape;883;p75"/>
          <p:cNvCxnSpPr/>
          <p:nvPr/>
        </p:nvCxnSpPr>
        <p:spPr>
          <a:xfrm rot="10800000">
            <a:off x="6871433" y="3379550"/>
            <a:ext cx="1915200" cy="0"/>
          </a:xfrm>
          <a:prstGeom prst="straightConnector1">
            <a:avLst/>
          </a:prstGeom>
          <a:noFill/>
          <a:ln w="9525" cap="flat" cmpd="sng">
            <a:solidFill>
              <a:srgbClr val="CCCCCC"/>
            </a:solidFill>
            <a:prstDash val="solid"/>
            <a:round/>
            <a:headEnd type="none" w="sm" len="sm"/>
            <a:tailEnd type="oval" w="sm" len="sm"/>
          </a:ln>
        </p:spPr>
      </p:cxnSp>
      <p:sp>
        <p:nvSpPr>
          <p:cNvPr id="884" name="Google Shape;884;p75"/>
          <p:cNvSpPr txBox="1"/>
          <p:nvPr/>
        </p:nvSpPr>
        <p:spPr>
          <a:xfrm>
            <a:off x="8786635" y="3340457"/>
            <a:ext cx="28365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5" name="Google Shape;885;p75"/>
          <p:cNvCxnSpPr/>
          <p:nvPr/>
        </p:nvCxnSpPr>
        <p:spPr>
          <a:xfrm rot="10800000">
            <a:off x="3297633" y="3703567"/>
            <a:ext cx="1690800" cy="0"/>
          </a:xfrm>
          <a:prstGeom prst="straightConnector1">
            <a:avLst/>
          </a:prstGeom>
          <a:noFill/>
          <a:ln w="9525" cap="flat" cmpd="sng">
            <a:solidFill>
              <a:srgbClr val="CCCCCC"/>
            </a:solidFill>
            <a:prstDash val="solid"/>
            <a:round/>
            <a:headEnd type="oval" w="sm" len="sm"/>
            <a:tailEnd type="none" w="sm" len="sm"/>
          </a:ln>
        </p:spPr>
      </p:cxnSp>
      <p:sp>
        <p:nvSpPr>
          <p:cNvPr id="886" name="Google Shape;886;p75"/>
          <p:cNvSpPr txBox="1"/>
          <p:nvPr/>
        </p:nvSpPr>
        <p:spPr>
          <a:xfrm>
            <a:off x="471868" y="363950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7" name="Google Shape;887;p75"/>
          <p:cNvCxnSpPr/>
          <p:nvPr/>
        </p:nvCxnSpPr>
        <p:spPr>
          <a:xfrm rot="10800000">
            <a:off x="7111900" y="5410033"/>
            <a:ext cx="1707300" cy="0"/>
          </a:xfrm>
          <a:prstGeom prst="straightConnector1">
            <a:avLst/>
          </a:prstGeom>
          <a:noFill/>
          <a:ln w="9525" cap="flat" cmpd="sng">
            <a:solidFill>
              <a:srgbClr val="082D49"/>
            </a:solidFill>
            <a:prstDash val="solid"/>
            <a:round/>
            <a:headEnd type="none" w="sm" len="sm"/>
            <a:tailEnd type="oval" w="sm" len="sm"/>
          </a:ln>
        </p:spPr>
      </p:cxnSp>
      <p:sp>
        <p:nvSpPr>
          <p:cNvPr id="888" name="Google Shape;888;p75"/>
          <p:cNvSpPr txBox="1"/>
          <p:nvPr/>
        </p:nvSpPr>
        <p:spPr>
          <a:xfrm>
            <a:off x="8782304" y="5346000"/>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sp>
        <p:nvSpPr>
          <p:cNvPr id="889" name="Google Shape;889;p7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0" name="Google Shape;890;p7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91"/>
        <p:cNvGrpSpPr/>
        <p:nvPr/>
      </p:nvGrpSpPr>
      <p:grpSpPr>
        <a:xfrm>
          <a:off x="0" y="0"/>
          <a:ext cx="0" cy="0"/>
          <a:chOff x="0" y="0"/>
          <a:chExt cx="0" cy="0"/>
        </a:xfrm>
      </p:grpSpPr>
      <p:sp>
        <p:nvSpPr>
          <p:cNvPr id="892" name="Google Shape;892;p76"/>
          <p:cNvSpPr txBox="1">
            <a:spLocks noGrp="1"/>
          </p:cNvSpPr>
          <p:nvPr>
            <p:ph type="body" idx="1"/>
          </p:nvPr>
        </p:nvSpPr>
        <p:spPr>
          <a:xfrm>
            <a:off x="923067" y="1497267"/>
            <a:ext cx="10853100" cy="4594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893" name="Google Shape;893;p7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4" name="Google Shape;894;p76"/>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895"/>
        <p:cNvGrpSpPr/>
        <p:nvPr/>
      </p:nvGrpSpPr>
      <p:grpSpPr>
        <a:xfrm>
          <a:off x="0" y="0"/>
          <a:ext cx="0" cy="0"/>
          <a:chOff x="0" y="0"/>
          <a:chExt cx="0" cy="0"/>
        </a:xfrm>
      </p:grpSpPr>
      <p:sp>
        <p:nvSpPr>
          <p:cNvPr id="896" name="Google Shape;896;p77"/>
          <p:cNvSpPr txBox="1">
            <a:spLocks noGrp="1"/>
          </p:cNvSpPr>
          <p:nvPr>
            <p:ph type="ctrTitle"/>
          </p:nvPr>
        </p:nvSpPr>
        <p:spPr>
          <a:xfrm>
            <a:off x="0" y="992767"/>
            <a:ext cx="12192000" cy="2736900"/>
          </a:xfrm>
          <a:prstGeom prst="rect">
            <a:avLst/>
          </a:prstGeom>
        </p:spPr>
        <p:txBody>
          <a:bodyPr spcFirstLastPara="1" wrap="square" lIns="487675" tIns="121900" rIns="121900" bIns="121900" anchor="b" anchorCtr="0">
            <a:no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897" name="Google Shape;897;p77"/>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898" name="Google Shape;898;p7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899"/>
        <p:cNvGrpSpPr/>
        <p:nvPr/>
      </p:nvGrpSpPr>
      <p:grpSpPr>
        <a:xfrm>
          <a:off x="0" y="0"/>
          <a:ext cx="0" cy="0"/>
          <a:chOff x="0" y="0"/>
          <a:chExt cx="0" cy="0"/>
        </a:xfrm>
      </p:grpSpPr>
      <p:sp>
        <p:nvSpPr>
          <p:cNvPr id="900" name="Google Shape;900;p78"/>
          <p:cNvSpPr txBox="1">
            <a:spLocks noGrp="1"/>
          </p:cNvSpPr>
          <p:nvPr>
            <p:ph type="title"/>
          </p:nvPr>
        </p:nvSpPr>
        <p:spPr>
          <a:xfrm>
            <a:off x="415600" y="5933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01" name="Google Shape;901;p78"/>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902" name="Google Shape;902;p7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slideLayout" Target="../slideLayouts/slideLayout7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theme" Target="../theme/theme2.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0" y="170800"/>
            <a:ext cx="12192000" cy="763500"/>
          </a:xfrm>
          <a:prstGeom prst="rect">
            <a:avLst/>
          </a:prstGeom>
          <a:noFill/>
          <a:ln>
            <a:noFill/>
          </a:ln>
        </p:spPr>
        <p:txBody>
          <a:bodyPr spcFirstLastPara="1" wrap="square" lIns="487675" tIns="121900" rIns="121900" bIns="121900" anchor="t" anchorCtr="0">
            <a:noAutofit/>
          </a:bodyPr>
          <a:lstStyle>
            <a:lvl1pPr lvl="0" rtl="0">
              <a:spcBef>
                <a:spcPts val="0"/>
              </a:spcBef>
              <a:spcAft>
                <a:spcPts val="0"/>
              </a:spcAft>
              <a:buClr>
                <a:srgbClr val="2E5E73"/>
              </a:buClr>
              <a:buSzPts val="3200"/>
              <a:buFont typeface="Roboto"/>
              <a:buNone/>
              <a:defRPr sz="3200" b="1">
                <a:solidFill>
                  <a:srgbClr val="2E5E73"/>
                </a:solidFill>
                <a:latin typeface="Roboto"/>
                <a:ea typeface="Roboto"/>
                <a:cs typeface="Roboto"/>
                <a:sym typeface="Roboto"/>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86" name="Google Shape;86;p13"/>
          <p:cNvSpPr txBox="1">
            <a:spLocks noGrp="1"/>
          </p:cNvSpPr>
          <p:nvPr>
            <p:ph type="body" idx="1"/>
          </p:nvPr>
        </p:nvSpPr>
        <p:spPr>
          <a:xfrm>
            <a:off x="48768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rtl="0">
              <a:lnSpc>
                <a:spcPct val="115000"/>
              </a:lnSpc>
              <a:spcBef>
                <a:spcPts val="0"/>
              </a:spcBef>
              <a:spcAft>
                <a:spcPts val="0"/>
              </a:spcAft>
              <a:buClr>
                <a:srgbClr val="2E5E73"/>
              </a:buClr>
              <a:buSzPts val="2400"/>
              <a:buFont typeface="Roboto Light"/>
              <a:buChar char="●"/>
              <a:defRPr sz="2400">
                <a:solidFill>
                  <a:srgbClr val="2E5E73"/>
                </a:solidFill>
                <a:latin typeface="Roboto Light"/>
                <a:ea typeface="Roboto Light"/>
                <a:cs typeface="Roboto Light"/>
                <a:sym typeface="Roboto Light"/>
              </a:defRPr>
            </a:lvl1pPr>
            <a:lvl2pPr marL="914400" lvl="1"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2pPr>
            <a:lvl3pPr marL="1371600" lvl="2"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3pPr>
            <a:lvl4pPr marL="1828800" lvl="3"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4pPr>
            <a:lvl5pPr marL="2286000" lvl="4"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5pPr>
            <a:lvl6pPr marL="2743200" lvl="5"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6pPr>
            <a:lvl7pPr marL="3200400" lvl="6"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7pPr>
            <a:lvl8pPr marL="3657600" lvl="7"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8pPr>
            <a:lvl9pPr marL="4114800" lvl="8"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 id="2147483722" r:id="rId64"/>
    <p:sldLayoutId id="2147483723" r:id="rId6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6.xml"/><Relationship Id="rId4" Type="http://schemas.openxmlformats.org/officeDocument/2006/relationships/image" Target="../media/image3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2D49"/>
        </a:solidFill>
        <a:effectLst/>
      </p:bgPr>
    </p:bg>
    <p:spTree>
      <p:nvGrpSpPr>
        <p:cNvPr id="1" name="Shape 906"/>
        <p:cNvGrpSpPr/>
        <p:nvPr/>
      </p:nvGrpSpPr>
      <p:grpSpPr>
        <a:xfrm>
          <a:off x="0" y="0"/>
          <a:ext cx="0" cy="0"/>
          <a:chOff x="0" y="0"/>
          <a:chExt cx="0" cy="0"/>
        </a:xfrm>
      </p:grpSpPr>
      <p:sp>
        <p:nvSpPr>
          <p:cNvPr id="907" name="Google Shape;907;p79"/>
          <p:cNvSpPr txBox="1"/>
          <p:nvPr/>
        </p:nvSpPr>
        <p:spPr>
          <a:xfrm>
            <a:off x="5695332" y="2142333"/>
            <a:ext cx="3158100" cy="4926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600" b="1">
                <a:solidFill>
                  <a:schemeClr val="lt1"/>
                </a:solidFill>
                <a:latin typeface="Roboto"/>
                <a:ea typeface="Roboto"/>
                <a:cs typeface="Roboto"/>
                <a:sym typeface="Roboto"/>
              </a:rPr>
              <a:t>AI Boot Camp </a:t>
            </a:r>
            <a:r>
              <a:rPr lang="en-US" sz="1600" b="1">
                <a:solidFill>
                  <a:srgbClr val="FCB912"/>
                </a:solidFill>
                <a:latin typeface="Roboto"/>
                <a:ea typeface="Roboto"/>
                <a:cs typeface="Roboto"/>
                <a:sym typeface="Roboto"/>
              </a:rPr>
              <a:t>Project 1</a:t>
            </a:r>
            <a:endParaRPr sz="1600" b="1">
              <a:solidFill>
                <a:srgbClr val="FCB912"/>
              </a:solidFill>
              <a:latin typeface="Roboto"/>
              <a:ea typeface="Roboto"/>
              <a:cs typeface="Roboto"/>
              <a:sym typeface="Roboto"/>
            </a:endParaRPr>
          </a:p>
        </p:txBody>
      </p:sp>
      <p:sp>
        <p:nvSpPr>
          <p:cNvPr id="908" name="Google Shape;908;p79"/>
          <p:cNvSpPr txBox="1">
            <a:spLocks noGrp="1"/>
          </p:cNvSpPr>
          <p:nvPr>
            <p:ph type="title"/>
          </p:nvPr>
        </p:nvSpPr>
        <p:spPr>
          <a:xfrm>
            <a:off x="5646277" y="2634725"/>
            <a:ext cx="6283800" cy="1733100"/>
          </a:xfrm>
          <a:prstGeom prst="rect">
            <a:avLst/>
          </a:prstGeom>
        </p:spPr>
        <p:txBody>
          <a:bodyPr spcFirstLastPara="1" wrap="square" lIns="487675" tIns="121900" rIns="121900" bIns="121900" anchor="t" anchorCtr="0">
            <a:noAutofit/>
          </a:bodyPr>
          <a:lstStyle/>
          <a:p>
            <a:pPr lvl="0">
              <a:buSzPts val="1300"/>
            </a:pPr>
            <a:r>
              <a:rPr lang="en-US" b="0" dirty="0">
                <a:solidFill>
                  <a:schemeClr val="bg1"/>
                </a:solidFill>
              </a:rPr>
              <a:t>The Turbulent Journey: How COVID-19 Reshaped the U.S. Domestic Airline Industry</a:t>
            </a:r>
            <a:endParaRPr lang="en-US" sz="5300" b="0">
              <a:solidFill>
                <a:schemeClr val="bg1"/>
              </a:solidFill>
              <a:latin typeface="Roboto Medium"/>
              <a:ea typeface="Roboto Medium"/>
              <a:cs typeface="Roboto Medium"/>
            </a:endParaRPr>
          </a:p>
        </p:txBody>
      </p:sp>
      <p:sp>
        <p:nvSpPr>
          <p:cNvPr id="909" name="Google Shape;909;p79"/>
          <p:cNvSpPr txBox="1"/>
          <p:nvPr/>
        </p:nvSpPr>
        <p:spPr>
          <a:xfrm>
            <a:off x="171468" y="3675819"/>
            <a:ext cx="5749360" cy="3185447"/>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Team Members:</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Silas Philips</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Christoph Guenther</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Ava Lee</a:t>
            </a:r>
          </a:p>
          <a:p>
            <a:pPr>
              <a:lnSpc>
                <a:spcPct val="114999"/>
              </a:lnSpc>
              <a:spcAft>
                <a:spcPts val="2100"/>
              </a:spcAft>
            </a:pPr>
            <a:r>
              <a:rPr lang="en-US" sz="1800" dirty="0">
                <a:solidFill>
                  <a:schemeClr val="lt1"/>
                </a:solidFill>
                <a:latin typeface="Roboto Medium"/>
                <a:ea typeface="Roboto Medium"/>
                <a:cs typeface="Roboto Medium"/>
              </a:rPr>
              <a:t>Jed Murphy</a:t>
            </a:r>
          </a:p>
        </p:txBody>
      </p:sp>
      <p:cxnSp>
        <p:nvCxnSpPr>
          <p:cNvPr id="910" name="Google Shape;910;p79"/>
          <p:cNvCxnSpPr/>
          <p:nvPr/>
        </p:nvCxnSpPr>
        <p:spPr>
          <a:xfrm>
            <a:off x="5797000" y="2634733"/>
            <a:ext cx="1291500" cy="0"/>
          </a:xfrm>
          <a:prstGeom prst="straightConnector1">
            <a:avLst/>
          </a:prstGeom>
          <a:noFill/>
          <a:ln w="19050" cap="flat" cmpd="sng">
            <a:solidFill>
              <a:schemeClr val="lt1"/>
            </a:solidFill>
            <a:prstDash val="solid"/>
            <a:round/>
            <a:headEnd type="none" w="med" len="med"/>
            <a:tailEnd type="none" w="med" len="med"/>
          </a:ln>
        </p:spPr>
      </p:cxnSp>
      <p:cxnSp>
        <p:nvCxnSpPr>
          <p:cNvPr id="911" name="Google Shape;911;p79"/>
          <p:cNvCxnSpPr/>
          <p:nvPr/>
        </p:nvCxnSpPr>
        <p:spPr>
          <a:xfrm>
            <a:off x="5810933" y="2634600"/>
            <a:ext cx="72621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7"/>
                                        </p:tgtEl>
                                        <p:attrNameLst>
                                          <p:attrName>style.visibility</p:attrName>
                                        </p:attrNameLst>
                                      </p:cBhvr>
                                      <p:to>
                                        <p:strVal val="visible"/>
                                      </p:to>
                                    </p:set>
                                    <p:animEffect transition="in" filter="fade">
                                      <p:cBhvr>
                                        <p:cTn id="7" dur="1000"/>
                                        <p:tgtEl>
                                          <p:spTgt spid="907"/>
                                        </p:tgtEl>
                                      </p:cBhvr>
                                    </p:animEffect>
                                  </p:childTnLst>
                                </p:cTn>
                              </p:par>
                              <p:par>
                                <p:cTn id="8" presetID="10" presetClass="entr" presetSubtype="0" fill="hold" nodeType="withEffect">
                                  <p:stCondLst>
                                    <p:cond delay="0"/>
                                  </p:stCondLst>
                                  <p:childTnLst>
                                    <p:set>
                                      <p:cBhvr>
                                        <p:cTn id="9" dur="1" fill="hold">
                                          <p:stCondLst>
                                            <p:cond delay="0"/>
                                          </p:stCondLst>
                                        </p:cTn>
                                        <p:tgtEl>
                                          <p:spTgt spid="908"/>
                                        </p:tgtEl>
                                        <p:attrNameLst>
                                          <p:attrName>style.visibility</p:attrName>
                                        </p:attrNameLst>
                                      </p:cBhvr>
                                      <p:to>
                                        <p:strVal val="visible"/>
                                      </p:to>
                                    </p:set>
                                    <p:animEffect transition="in" filter="fade">
                                      <p:cBhvr>
                                        <p:cTn id="10" dur="1000"/>
                                        <p:tgtEl>
                                          <p:spTgt spid="908"/>
                                        </p:tgtEl>
                                      </p:cBhvr>
                                    </p:animEffect>
                                  </p:childTnLst>
                                </p:cTn>
                              </p:par>
                              <p:par>
                                <p:cTn id="11" presetID="10" presetClass="entr" presetSubtype="0" fill="hold" nodeType="withEffect">
                                  <p:stCondLst>
                                    <p:cond delay="0"/>
                                  </p:stCondLst>
                                  <p:childTnLst>
                                    <p:set>
                                      <p:cBhvr>
                                        <p:cTn id="12" dur="1" fill="hold">
                                          <p:stCondLst>
                                            <p:cond delay="0"/>
                                          </p:stCondLst>
                                        </p:cTn>
                                        <p:tgtEl>
                                          <p:spTgt spid="909"/>
                                        </p:tgtEl>
                                        <p:attrNameLst>
                                          <p:attrName>style.visibility</p:attrName>
                                        </p:attrNameLst>
                                      </p:cBhvr>
                                      <p:to>
                                        <p:strVal val="visible"/>
                                      </p:to>
                                    </p:set>
                                    <p:animEffect transition="in" filter="fade">
                                      <p:cBhvr>
                                        <p:cTn id="13" dur="1000"/>
                                        <p:tgtEl>
                                          <p:spTgt spid="909"/>
                                        </p:tgtEl>
                                      </p:cBhvr>
                                    </p:animEffect>
                                  </p:childTnLst>
                                </p:cTn>
                              </p:par>
                              <p:par>
                                <p:cTn id="14" presetID="10" presetClass="entr" presetSubtype="0" fill="hold" nodeType="withEffect">
                                  <p:stCondLst>
                                    <p:cond delay="0"/>
                                  </p:stCondLst>
                                  <p:childTnLst>
                                    <p:set>
                                      <p:cBhvr>
                                        <p:cTn id="15" dur="1" fill="hold">
                                          <p:stCondLst>
                                            <p:cond delay="0"/>
                                          </p:stCondLst>
                                        </p:cTn>
                                        <p:tgtEl>
                                          <p:spTgt spid="910"/>
                                        </p:tgtEl>
                                        <p:attrNameLst>
                                          <p:attrName>style.visibility</p:attrName>
                                        </p:attrNameLst>
                                      </p:cBhvr>
                                      <p:to>
                                        <p:strVal val="visible"/>
                                      </p:to>
                                    </p:set>
                                    <p:animEffect transition="in" filter="fade">
                                      <p:cBhvr>
                                        <p:cTn id="16" dur="1000"/>
                                        <p:tgtEl>
                                          <p:spTgt spid="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88"/>
          <p:cNvSpPr/>
          <p:nvPr/>
        </p:nvSpPr>
        <p:spPr>
          <a:xfrm>
            <a:off x="3672612" y="1523683"/>
            <a:ext cx="8022807" cy="3464699"/>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9" name="Google Shape;999;p88"/>
          <p:cNvSpPr/>
          <p:nvPr/>
        </p:nvSpPr>
        <p:spPr>
          <a:xfrm>
            <a:off x="100488" y="741722"/>
            <a:ext cx="3383236" cy="216995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8"/>
          <p:cNvSpPr txBox="1"/>
          <p:nvPr/>
        </p:nvSpPr>
        <p:spPr>
          <a:xfrm>
            <a:off x="137757" y="942962"/>
            <a:ext cx="3370146" cy="1775096"/>
          </a:xfrm>
          <a:prstGeom prst="rect">
            <a:avLst/>
          </a:prstGeom>
          <a:noFill/>
          <a:ln>
            <a:noFill/>
          </a:ln>
        </p:spPr>
        <p:txBody>
          <a:bodyPr spcFirstLastPara="1" wrap="square" lIns="91425" tIns="91425" rIns="91425" bIns="91425" anchor="ctr" anchorCtr="0">
            <a:noAutofit/>
          </a:bodyPr>
          <a:lstStyle/>
          <a:p>
            <a:pPr algn="ctr"/>
            <a:r>
              <a:rPr lang="en-US" sz="3000" dirty="0">
                <a:solidFill>
                  <a:srgbClr val="082D49"/>
                </a:solidFill>
                <a:latin typeface="Roboto Light"/>
                <a:ea typeface="Roboto Light"/>
                <a:cs typeface="Roboto Light"/>
                <a:sym typeface="Roboto Light"/>
              </a:rPr>
              <a:t>What Problems Did We Encounter?</a:t>
            </a:r>
            <a:endParaRPr lang="en-US" sz="3000" dirty="0">
              <a:solidFill>
                <a:srgbClr val="082D49"/>
              </a:solidFill>
              <a:latin typeface="Roboto Light"/>
              <a:ea typeface="Roboto Light"/>
              <a:cs typeface="Roboto Light"/>
            </a:endParaRPr>
          </a:p>
        </p:txBody>
      </p:sp>
      <p:sp>
        <p:nvSpPr>
          <p:cNvPr id="1001" name="Google Shape;1001;p88"/>
          <p:cNvSpPr txBox="1"/>
          <p:nvPr/>
        </p:nvSpPr>
        <p:spPr>
          <a:xfrm>
            <a:off x="3665215" y="741722"/>
            <a:ext cx="5744529" cy="517034"/>
          </a:xfrm>
          <a:prstGeom prst="rect">
            <a:avLst/>
          </a:prstGeom>
          <a:noFill/>
          <a:ln>
            <a:solidFill>
              <a:schemeClr val="accent1"/>
            </a:solidFill>
          </a:ln>
        </p:spPr>
        <p:txBody>
          <a:bodyPr spcFirstLastPara="1" wrap="square" lIns="91425" tIns="91425" rIns="91425" bIns="91425" anchor="t" anchorCtr="0">
            <a:spAutoFit/>
          </a:bodyPr>
          <a:lstStyle/>
          <a:p>
            <a:pPr>
              <a:lnSpc>
                <a:spcPct val="90000"/>
              </a:lnSpc>
            </a:pPr>
            <a:r>
              <a:rPr lang="en-US" sz="2400" b="1" dirty="0">
                <a:solidFill>
                  <a:srgbClr val="082D49"/>
                </a:solidFill>
                <a:latin typeface="Roboto"/>
                <a:ea typeface="Roboto"/>
                <a:cs typeface="Roboto"/>
              </a:rPr>
              <a:t>Main Issues While Conducting Research</a:t>
            </a:r>
            <a:endParaRPr sz="2400" b="1" dirty="0">
              <a:solidFill>
                <a:srgbClr val="082D49"/>
              </a:solidFill>
              <a:latin typeface="Roboto"/>
              <a:ea typeface="Roboto"/>
              <a:cs typeface="Roboto"/>
              <a:sym typeface="Roboto"/>
            </a:endParaRPr>
          </a:p>
        </p:txBody>
      </p:sp>
      <p:sp>
        <p:nvSpPr>
          <p:cNvPr id="1002" name="Google Shape;1002;p88"/>
          <p:cNvSpPr txBox="1"/>
          <p:nvPr/>
        </p:nvSpPr>
        <p:spPr>
          <a:xfrm>
            <a:off x="3665215" y="1711050"/>
            <a:ext cx="7867771" cy="3231624"/>
          </a:xfrm>
          <a:prstGeom prst="rect">
            <a:avLst/>
          </a:prstGeom>
          <a:noFill/>
          <a:ln>
            <a:noFill/>
          </a:ln>
        </p:spPr>
        <p:txBody>
          <a:bodyPr spcFirstLastPara="1" wrap="square" lIns="91425" tIns="91425" rIns="91425" bIns="91425" anchor="t" anchorCtr="0">
            <a:spAutoFit/>
          </a:bodyPr>
          <a:lstStyle/>
          <a:p>
            <a:pPr marL="342900" indent="-342900">
              <a:lnSpc>
                <a:spcPct val="90000"/>
              </a:lnSpc>
              <a:buChar char="•"/>
            </a:pPr>
            <a:r>
              <a:rPr lang="en-US" sz="2000" dirty="0">
                <a:solidFill>
                  <a:srgbClr val="082D49"/>
                </a:solidFill>
                <a:latin typeface="Sabon Next LT"/>
                <a:ea typeface="Roboto"/>
                <a:cs typeface="Roboto"/>
                <a:sym typeface="Roboto"/>
              </a:rPr>
              <a:t>Storage issues with GitHub. GitHub has 1G storage limitation. Because the amount of data we are working with is well beyond that, we believed that the data was corrupted. This resulted in hours spent finding what turned out to be a simple solution.</a:t>
            </a:r>
            <a:endParaRPr lang="en-US" sz="2000">
              <a:solidFill>
                <a:srgbClr val="082D49"/>
              </a:solidFill>
              <a:latin typeface="Sabon Next LT"/>
              <a:ea typeface="Roboto"/>
              <a:cs typeface="Roboto"/>
            </a:endParaRPr>
          </a:p>
          <a:p>
            <a:pPr marL="342900" indent="-342900">
              <a:lnSpc>
                <a:spcPct val="90000"/>
              </a:lnSpc>
              <a:buChar char="•"/>
            </a:pPr>
            <a:r>
              <a:rPr lang="en-US" sz="2000" dirty="0">
                <a:solidFill>
                  <a:srgbClr val="082D49"/>
                </a:solidFill>
                <a:latin typeface="Sabon Next LT"/>
                <a:ea typeface="Roboto"/>
                <a:cs typeface="Roboto"/>
              </a:rPr>
              <a:t>The datasets were so large we had issues downloading them to our local machines.</a:t>
            </a:r>
          </a:p>
          <a:p>
            <a:pPr marL="285750" indent="-285750">
              <a:lnSpc>
                <a:spcPct val="90000"/>
              </a:lnSpc>
              <a:buChar char="•"/>
            </a:pPr>
            <a:r>
              <a:rPr lang="en-US" sz="2000" dirty="0">
                <a:solidFill>
                  <a:srgbClr val="082D49"/>
                </a:solidFill>
                <a:latin typeface="Sabon Next LT"/>
                <a:ea typeface="Roboto"/>
                <a:cs typeface="Roboto"/>
                <a:sym typeface="Roboto"/>
              </a:rPr>
              <a:t>Airline dataset specifics are not available unless we wanted to pay. Airfare information is only available by quarter. All additional information is available by month.</a:t>
            </a:r>
            <a:r>
              <a:rPr lang="en-US" sz="2000" dirty="0">
                <a:solidFill>
                  <a:srgbClr val="082D49"/>
                </a:solidFill>
                <a:latin typeface="Helvetica"/>
                <a:ea typeface="Roboto"/>
                <a:cs typeface="Roboto"/>
                <a:sym typeface="Roboto"/>
              </a:rPr>
              <a:t> </a:t>
            </a:r>
            <a:endParaRPr lang="en-US" sz="2000" dirty="0">
              <a:solidFill>
                <a:srgbClr val="082D49"/>
              </a:solidFill>
              <a:latin typeface="Helvetica"/>
              <a:ea typeface="Roboto"/>
              <a:cs typeface="Roboto"/>
            </a:endParaRPr>
          </a:p>
          <a:p>
            <a:pPr marL="285750" indent="-285750">
              <a:lnSpc>
                <a:spcPct val="90000"/>
              </a:lnSpc>
              <a:buChar char="•"/>
            </a:pPr>
            <a:endParaRPr lang="en-US" sz="2000" dirty="0">
              <a:solidFill>
                <a:srgbClr val="082D49"/>
              </a:solidFill>
              <a:latin typeface="Helvetica" pitchFamily="2" charset="0"/>
              <a:ea typeface="Roboto"/>
              <a:cs typeface="Roboto"/>
            </a:endParaRPr>
          </a:p>
          <a:p>
            <a:pPr lvl="8">
              <a:lnSpc>
                <a:spcPct val="90000"/>
              </a:lnSpc>
            </a:pPr>
            <a:endParaRPr lang="en-US" sz="2000" dirty="0">
              <a:solidFill>
                <a:srgbClr val="082D49"/>
              </a:solidFill>
              <a:latin typeface="Helvetica" pitchFamily="2" charset="0"/>
              <a:ea typeface="Roboto"/>
              <a:cs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89"/>
          <p:cNvSpPr/>
          <p:nvPr/>
        </p:nvSpPr>
        <p:spPr>
          <a:xfrm>
            <a:off x="3339700" y="1501489"/>
            <a:ext cx="8496282" cy="3805008"/>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9" name="Google Shape;1009;p89"/>
          <p:cNvSpPr/>
          <p:nvPr/>
        </p:nvSpPr>
        <p:spPr>
          <a:xfrm>
            <a:off x="426002" y="445800"/>
            <a:ext cx="2761800" cy="2761800"/>
          </a:xfrm>
          <a:prstGeom prst="rect">
            <a:avLst/>
          </a:prstGeom>
          <a:solidFill>
            <a:srgbClr val="AADC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9"/>
          <p:cNvSpPr txBox="1"/>
          <p:nvPr/>
        </p:nvSpPr>
        <p:spPr>
          <a:xfrm>
            <a:off x="389300" y="1505204"/>
            <a:ext cx="2847300" cy="621000"/>
          </a:xfrm>
          <a:prstGeom prst="rect">
            <a:avLst/>
          </a:prstGeom>
          <a:noFill/>
          <a:ln>
            <a:noFill/>
          </a:ln>
        </p:spPr>
        <p:txBody>
          <a:bodyPr spcFirstLastPara="1" wrap="square" lIns="91425" tIns="91425" rIns="91425" bIns="91425" anchor="ctr" anchorCtr="0">
            <a:noAutofit/>
          </a:bodyPr>
          <a:lstStyle/>
          <a:p>
            <a:pPr algn="ctr"/>
            <a:r>
              <a:rPr lang="en-US" sz="2800" dirty="0">
                <a:solidFill>
                  <a:srgbClr val="082D49"/>
                </a:solidFill>
                <a:latin typeface="Roboto Light"/>
                <a:ea typeface="Roboto Light"/>
                <a:cs typeface="Roboto Light"/>
                <a:sym typeface="Roboto Light"/>
              </a:rPr>
              <a:t>Where Do We Go From Here?</a:t>
            </a:r>
            <a:endParaRPr lang="en-US" sz="2800" dirty="0">
              <a:solidFill>
                <a:srgbClr val="082D49"/>
              </a:solidFill>
              <a:latin typeface="Roboto Light"/>
              <a:ea typeface="Roboto Light"/>
              <a:cs typeface="Roboto Light"/>
            </a:endParaRPr>
          </a:p>
        </p:txBody>
      </p:sp>
      <p:sp>
        <p:nvSpPr>
          <p:cNvPr id="1012" name="Google Shape;1012;p89"/>
          <p:cNvSpPr txBox="1"/>
          <p:nvPr/>
        </p:nvSpPr>
        <p:spPr>
          <a:xfrm>
            <a:off x="3339700" y="1762837"/>
            <a:ext cx="8518800" cy="4111865"/>
          </a:xfrm>
          <a:prstGeom prst="rect">
            <a:avLst/>
          </a:prstGeom>
          <a:noFill/>
          <a:ln>
            <a:noFill/>
          </a:ln>
        </p:spPr>
        <p:txBody>
          <a:bodyPr spcFirstLastPara="1" wrap="square" lIns="91425" tIns="91425" rIns="91425" bIns="91425" anchor="t" anchorCtr="0">
            <a:spAutoFit/>
          </a:bodyPr>
          <a:lstStyle/>
          <a:p>
            <a:pPr marL="285750" indent="-285750">
              <a:lnSpc>
                <a:spcPct val="90000"/>
              </a:lnSpc>
              <a:spcBef>
                <a:spcPts val="1000"/>
              </a:spcBef>
              <a:buFont typeface="Arial" panose="020B0604020202020204" pitchFamily="34" charset="0"/>
              <a:buChar char="•"/>
            </a:pPr>
            <a:r>
              <a:rPr lang="en-US" sz="2400" dirty="0">
                <a:solidFill>
                  <a:srgbClr val="082D49"/>
                </a:solidFill>
                <a:latin typeface="Sabon Next LT"/>
                <a:ea typeface="Roboto"/>
                <a:cs typeface="Roboto"/>
                <a:sym typeface="Roboto"/>
              </a:rPr>
              <a:t>How were the industry adjustments made during Covid reflected in customer satisfaction?</a:t>
            </a:r>
            <a:endParaRPr lang="en-US" sz="2400" dirty="0">
              <a:solidFill>
                <a:srgbClr val="082D49"/>
              </a:solidFill>
              <a:latin typeface="Sabon Next LT"/>
              <a:ea typeface="Roboto"/>
              <a:cs typeface="Roboto"/>
            </a:endParaRPr>
          </a:p>
          <a:p>
            <a:pPr marL="285750" indent="-285750">
              <a:lnSpc>
                <a:spcPct val="90000"/>
              </a:lnSpc>
              <a:spcBef>
                <a:spcPts val="1000"/>
              </a:spcBef>
              <a:buFont typeface="Arial" panose="020B0604020202020204" pitchFamily="34" charset="0"/>
              <a:buChar char="•"/>
            </a:pPr>
            <a:r>
              <a:rPr lang="en-US" sz="2400" dirty="0">
                <a:solidFill>
                  <a:srgbClr val="082D49"/>
                </a:solidFill>
                <a:latin typeface="Sabon Next LT"/>
                <a:ea typeface="Roboto"/>
                <a:cs typeface="Roboto"/>
                <a:sym typeface="Roboto"/>
              </a:rPr>
              <a:t>Is there a correlation between how fast an airport recovered and how heavy the local Covid restrictions were?</a:t>
            </a:r>
            <a:endParaRPr lang="en-US" sz="2400" dirty="0">
              <a:solidFill>
                <a:srgbClr val="082D49"/>
              </a:solidFill>
              <a:latin typeface="Sabon Next LT"/>
              <a:ea typeface="Roboto"/>
              <a:cs typeface="Roboto"/>
            </a:endParaRPr>
          </a:p>
          <a:p>
            <a:pPr marL="285750" indent="-285750">
              <a:lnSpc>
                <a:spcPct val="90000"/>
              </a:lnSpc>
              <a:spcBef>
                <a:spcPts val="1000"/>
              </a:spcBef>
              <a:buFont typeface="Arial" panose="020B0604020202020204" pitchFamily="34" charset="0"/>
              <a:buChar char="•"/>
            </a:pPr>
            <a:r>
              <a:rPr lang="en-US" sz="2400" dirty="0">
                <a:solidFill>
                  <a:srgbClr val="082D49"/>
                </a:solidFill>
                <a:latin typeface="Sabon Next LT"/>
                <a:ea typeface="Roboto"/>
                <a:cs typeface="Roboto"/>
                <a:sym typeface="Roboto"/>
              </a:rPr>
              <a:t>How would this same analysis reflect being conducted internationally?</a:t>
            </a:r>
            <a:endParaRPr lang="en-US" sz="2400" dirty="0">
              <a:solidFill>
                <a:srgbClr val="082D49"/>
              </a:solidFill>
              <a:latin typeface="Sabon Next LT"/>
              <a:ea typeface="Roboto"/>
              <a:cs typeface="Roboto"/>
            </a:endParaRPr>
          </a:p>
          <a:p>
            <a:pPr marL="285750" indent="-285750">
              <a:lnSpc>
                <a:spcPct val="90000"/>
              </a:lnSpc>
              <a:spcBef>
                <a:spcPts val="1000"/>
              </a:spcBef>
              <a:buFont typeface="Arial" panose="020B0604020202020204" pitchFamily="34" charset="0"/>
              <a:buChar char="•"/>
            </a:pPr>
            <a:r>
              <a:rPr lang="en-US" sz="2400" dirty="0">
                <a:solidFill>
                  <a:srgbClr val="082D49"/>
                </a:solidFill>
                <a:latin typeface="Sabon Next LT"/>
                <a:ea typeface="Roboto"/>
                <a:cs typeface="Roboto"/>
              </a:rPr>
              <a:t>Of the profits lost during Covid, how much was recouped by the 2020 government bailout and subsequent PPP loans?</a:t>
            </a:r>
          </a:p>
          <a:p>
            <a:pPr marL="285750" lvl="0" indent="-285750" algn="l" rtl="0">
              <a:lnSpc>
                <a:spcPct val="90000"/>
              </a:lnSpc>
              <a:spcBef>
                <a:spcPts val="1000"/>
              </a:spcBef>
              <a:spcAft>
                <a:spcPts val="0"/>
              </a:spcAft>
              <a:buFont typeface="Arial" panose="020B0604020202020204" pitchFamily="34" charset="0"/>
              <a:buChar char="•"/>
            </a:pPr>
            <a:endParaRPr lang="en-US" sz="1800" dirty="0">
              <a:solidFill>
                <a:srgbClr val="082D49"/>
              </a:solidFill>
              <a:latin typeface="Roboto"/>
              <a:ea typeface="Roboto"/>
              <a:cs typeface="Roboto"/>
            </a:endParaRPr>
          </a:p>
          <a:p>
            <a:pPr marL="285750" indent="-285750">
              <a:lnSpc>
                <a:spcPct val="90000"/>
              </a:lnSpc>
              <a:spcBef>
                <a:spcPts val="1000"/>
              </a:spcBef>
              <a:buFont typeface="Arial" panose="020B0604020202020204" pitchFamily="34" charset="0"/>
              <a:buChar char="•"/>
            </a:pPr>
            <a:endParaRPr lang="en-US" sz="1800" dirty="0">
              <a:solidFill>
                <a:srgbClr val="082D49"/>
              </a:solidFill>
              <a:latin typeface="Roboto"/>
              <a:ea typeface="Roboto"/>
              <a:cs typeface="Roboto"/>
            </a:endParaRPr>
          </a:p>
        </p:txBody>
      </p:sp>
      <p:sp>
        <p:nvSpPr>
          <p:cNvPr id="1013" name="Google Shape;1013;p89"/>
          <p:cNvSpPr txBox="1"/>
          <p:nvPr/>
        </p:nvSpPr>
        <p:spPr>
          <a:xfrm>
            <a:off x="3339700" y="444078"/>
            <a:ext cx="6832044" cy="985071"/>
          </a:xfrm>
          <a:prstGeom prst="rect">
            <a:avLst/>
          </a:prstGeom>
          <a:noFill/>
          <a:ln>
            <a:solidFill>
              <a:schemeClr val="bg2">
                <a:lumMod val="25000"/>
                <a:lumOff val="75000"/>
              </a:schemeClr>
            </a:solidFill>
          </a:ln>
        </p:spPr>
        <p:txBody>
          <a:bodyPr spcFirstLastPara="1" wrap="square" lIns="91425" tIns="91425" rIns="91425" bIns="91425" anchor="t" anchorCtr="0">
            <a:spAutoFit/>
          </a:bodyPr>
          <a:lstStyle/>
          <a:p>
            <a:pPr>
              <a:lnSpc>
                <a:spcPct val="90000"/>
              </a:lnSpc>
              <a:spcBef>
                <a:spcPts val="1000"/>
              </a:spcBef>
            </a:pPr>
            <a:r>
              <a:rPr lang="en-US" sz="2400" b="1" dirty="0">
                <a:solidFill>
                  <a:srgbClr val="082D49"/>
                </a:solidFill>
                <a:latin typeface="Roboto"/>
                <a:ea typeface="Roboto"/>
                <a:cs typeface="Roboto"/>
                <a:sym typeface="Roboto"/>
              </a:rPr>
              <a:t>What Additional Questions Arose During Our Research? What Would We Do With More Time?</a:t>
            </a:r>
            <a:endParaRPr lang="en-US" sz="2400" b="1"/>
          </a:p>
        </p:txBody>
      </p:sp>
      <p:pic>
        <p:nvPicPr>
          <p:cNvPr id="4" name="Graphic 3" descr="Airplane with solid fill">
            <a:extLst>
              <a:ext uri="{FF2B5EF4-FFF2-40B4-BE49-F238E27FC236}">
                <a16:creationId xmlns:a16="http://schemas.microsoft.com/office/drawing/2014/main" id="{080EFD2E-2711-A3A2-781E-AD1C520EC7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7926" y="2305975"/>
            <a:ext cx="914400"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80"/>
          <p:cNvSpPr/>
          <p:nvPr/>
        </p:nvSpPr>
        <p:spPr>
          <a:xfrm>
            <a:off x="3384088" y="1393315"/>
            <a:ext cx="8459292" cy="4595778"/>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18" name="Google Shape;918;p80"/>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0"/>
          <p:cNvSpPr txBox="1"/>
          <p:nvPr/>
        </p:nvSpPr>
        <p:spPr>
          <a:xfrm>
            <a:off x="589038" y="1135312"/>
            <a:ext cx="2437992" cy="1486572"/>
          </a:xfrm>
          <a:prstGeom prst="rect">
            <a:avLst/>
          </a:prstGeom>
          <a:noFill/>
          <a:ln>
            <a:noFill/>
          </a:ln>
        </p:spPr>
        <p:txBody>
          <a:bodyPr spcFirstLastPara="1" wrap="square" lIns="91425" tIns="91425" rIns="91425" bIns="91425" anchor="ctr" anchorCtr="0">
            <a:noAutofit/>
          </a:bodyPr>
          <a:lstStyle/>
          <a:p>
            <a:pPr algn="ctr"/>
            <a:r>
              <a:rPr lang="en-US" sz="3000" dirty="0">
                <a:solidFill>
                  <a:schemeClr val="bg1"/>
                </a:solidFill>
                <a:latin typeface="Roboto Light"/>
                <a:ea typeface="Roboto Light"/>
                <a:cs typeface="Roboto Light"/>
                <a:sym typeface="Roboto Light"/>
              </a:rPr>
              <a:t>Covid-19 and Domestic Air Travel</a:t>
            </a:r>
            <a:endParaRPr lang="en-US">
              <a:solidFill>
                <a:schemeClr val="bg1"/>
              </a:solidFill>
            </a:endParaRPr>
          </a:p>
        </p:txBody>
      </p:sp>
      <p:sp>
        <p:nvSpPr>
          <p:cNvPr id="920" name="Google Shape;920;p80"/>
          <p:cNvSpPr txBox="1"/>
          <p:nvPr/>
        </p:nvSpPr>
        <p:spPr>
          <a:xfrm>
            <a:off x="3680010" y="1566307"/>
            <a:ext cx="1616413" cy="5170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dirty="0">
                <a:solidFill>
                  <a:srgbClr val="082D49"/>
                </a:solidFill>
                <a:latin typeface="Roboto"/>
                <a:ea typeface="Roboto"/>
                <a:cs typeface="Roboto"/>
                <a:sym typeface="Roboto"/>
              </a:rPr>
              <a:t>Purpose:</a:t>
            </a:r>
            <a:endParaRPr lang="en-US" sz="2400" b="1" dirty="0">
              <a:solidFill>
                <a:srgbClr val="082D49"/>
              </a:solidFill>
              <a:latin typeface="Roboto"/>
              <a:ea typeface="Roboto"/>
              <a:cs typeface="Roboto"/>
            </a:endParaRPr>
          </a:p>
        </p:txBody>
      </p:sp>
      <p:sp>
        <p:nvSpPr>
          <p:cNvPr id="921" name="Google Shape;921;p80"/>
          <p:cNvSpPr txBox="1"/>
          <p:nvPr/>
        </p:nvSpPr>
        <p:spPr>
          <a:xfrm>
            <a:off x="3569040" y="3427781"/>
            <a:ext cx="8052724" cy="2317527"/>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lang="en-US" sz="1600" i="0" dirty="0">
              <a:solidFill>
                <a:srgbClr val="1D1C1D"/>
              </a:solidFill>
              <a:effectLst/>
              <a:highlight>
                <a:srgbClr val="F8F8F8"/>
              </a:highlight>
              <a:latin typeface="+mn-lt"/>
            </a:endParaRPr>
          </a:p>
          <a:p>
            <a:pPr marL="0" lvl="0" indent="0" algn="l" rtl="0">
              <a:lnSpc>
                <a:spcPct val="90000"/>
              </a:lnSpc>
              <a:spcBef>
                <a:spcPts val="0"/>
              </a:spcBef>
              <a:spcAft>
                <a:spcPts val="0"/>
              </a:spcAft>
              <a:buNone/>
            </a:pPr>
            <a:endParaRPr lang="en-US" dirty="0">
              <a:solidFill>
                <a:srgbClr val="1D1C1D"/>
              </a:solidFill>
              <a:highlight>
                <a:srgbClr val="F8F8F8"/>
              </a:highlight>
              <a:latin typeface="+mn-lt"/>
              <a:ea typeface="Roboto"/>
              <a:cs typeface="Roboto"/>
              <a:sym typeface="Roboto"/>
            </a:endParaRPr>
          </a:p>
          <a:p>
            <a:pPr marL="0" lvl="0" indent="0" algn="l" rtl="0">
              <a:lnSpc>
                <a:spcPct val="90000"/>
              </a:lnSpc>
              <a:spcBef>
                <a:spcPts val="0"/>
              </a:spcBef>
              <a:spcAft>
                <a:spcPts val="0"/>
              </a:spcAft>
              <a:buNone/>
            </a:pPr>
            <a:endParaRPr lang="en-US" dirty="0">
              <a:solidFill>
                <a:srgbClr val="1D1C1D"/>
              </a:solidFill>
              <a:highlight>
                <a:srgbClr val="F8F8F8"/>
              </a:highlight>
              <a:latin typeface="+mn-lt"/>
              <a:ea typeface="Roboto"/>
              <a:cs typeface="Roboto"/>
              <a:sym typeface="Roboto"/>
            </a:endParaRPr>
          </a:p>
          <a:p>
            <a:pPr>
              <a:lnSpc>
                <a:spcPct val="90000"/>
              </a:lnSpc>
            </a:pPr>
            <a:r>
              <a:rPr lang="en-US" sz="1600" dirty="0">
                <a:solidFill>
                  <a:srgbClr val="161516"/>
                </a:solidFill>
                <a:effectLst/>
                <a:highlight>
                  <a:srgbClr val="F6F6F6"/>
                </a:highlight>
                <a:latin typeface="Sabon Next LT"/>
              </a:rPr>
              <a:t>As the virus spread globally in early 2020, travel restrictions and fear of infection led to a drastic decline in the number of flights and passengers. The data showcases that the enplaned passengers and</a:t>
            </a:r>
            <a:r>
              <a:rPr lang="en-US" sz="1600" dirty="0">
                <a:solidFill>
                  <a:srgbClr val="161516"/>
                </a:solidFill>
                <a:highlight>
                  <a:srgbClr val="F6F6F6"/>
                </a:highlight>
                <a:latin typeface="Sabon Next LT"/>
              </a:rPr>
              <a:t> number</a:t>
            </a:r>
            <a:r>
              <a:rPr lang="en-US" sz="1600" dirty="0">
                <a:solidFill>
                  <a:srgbClr val="161516"/>
                </a:solidFill>
                <a:effectLst/>
                <a:highlight>
                  <a:srgbClr val="F6F6F6"/>
                </a:highlight>
                <a:latin typeface="Sabon Next LT"/>
              </a:rPr>
              <a:t> </a:t>
            </a:r>
            <a:r>
              <a:rPr lang="en-US" sz="1600" dirty="0">
                <a:solidFill>
                  <a:srgbClr val="161516"/>
                </a:solidFill>
                <a:highlight>
                  <a:srgbClr val="F6F6F6"/>
                </a:highlight>
                <a:latin typeface="Sabon Next LT"/>
              </a:rPr>
              <a:t>of </a:t>
            </a:r>
            <a:r>
              <a:rPr lang="en-US" sz="1600" dirty="0">
                <a:solidFill>
                  <a:srgbClr val="161516"/>
                </a:solidFill>
                <a:effectLst/>
                <a:highlight>
                  <a:srgbClr val="F6F6F6"/>
                </a:highlight>
                <a:latin typeface="Sabon Next LT"/>
              </a:rPr>
              <a:t>flights reached record lows during the peak of the pandemic. We will also demonstrate the impact of canceled flights and the relationship between average delay and enplaned passengers. Additionally, we will provide insights into </a:t>
            </a:r>
            <a:r>
              <a:rPr lang="en-US" sz="1600" dirty="0">
                <a:solidFill>
                  <a:srgbClr val="161516"/>
                </a:solidFill>
                <a:highlight>
                  <a:srgbClr val="F6F6F6"/>
                </a:highlight>
                <a:latin typeface="Sabon Next LT"/>
              </a:rPr>
              <a:t>what passenger</a:t>
            </a:r>
            <a:r>
              <a:rPr lang="en-US" sz="1600" dirty="0">
                <a:solidFill>
                  <a:srgbClr val="161516"/>
                </a:solidFill>
                <a:effectLst/>
                <a:highlight>
                  <a:srgbClr val="F6F6F6"/>
                </a:highlight>
                <a:latin typeface="Sabon Next LT"/>
              </a:rPr>
              <a:t> traffic has been like post-pandemic.</a:t>
            </a:r>
          </a:p>
          <a:p>
            <a:pPr marL="0" lvl="0" indent="0" algn="l" rtl="0">
              <a:lnSpc>
                <a:spcPct val="90000"/>
              </a:lnSpc>
              <a:spcBef>
                <a:spcPts val="0"/>
              </a:spcBef>
              <a:spcAft>
                <a:spcPts val="0"/>
              </a:spcAft>
              <a:buNone/>
            </a:pPr>
            <a:endParaRPr dirty="0">
              <a:solidFill>
                <a:srgbClr val="082D49"/>
              </a:solidFill>
              <a:latin typeface="Roboto"/>
              <a:ea typeface="Roboto"/>
              <a:cs typeface="Roboto"/>
              <a:sym typeface="Roboto"/>
            </a:endParaRPr>
          </a:p>
        </p:txBody>
      </p:sp>
      <p:sp>
        <p:nvSpPr>
          <p:cNvPr id="3" name="TextBox 2">
            <a:extLst>
              <a:ext uri="{FF2B5EF4-FFF2-40B4-BE49-F238E27FC236}">
                <a16:creationId xmlns:a16="http://schemas.microsoft.com/office/drawing/2014/main" id="{39DEC89E-2B1A-830C-CCE2-58E0E797AE97}"/>
              </a:ext>
            </a:extLst>
          </p:cNvPr>
          <p:cNvSpPr txBox="1"/>
          <p:nvPr/>
        </p:nvSpPr>
        <p:spPr>
          <a:xfrm>
            <a:off x="3565863" y="2204620"/>
            <a:ext cx="806388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aseline="0" dirty="0">
                <a:solidFill>
                  <a:srgbClr val="1D1C1D"/>
                </a:solidFill>
                <a:highlight>
                  <a:srgbClr val="F8F8F8"/>
                </a:highlight>
                <a:latin typeface="Sabon Next LT"/>
              </a:rPr>
              <a:t>The U.S. domestic airline industry experienced an unprecedented crisis </a:t>
            </a:r>
            <a:r>
              <a:rPr lang="en-US" sz="1600" dirty="0">
                <a:solidFill>
                  <a:srgbClr val="1D1C1D"/>
                </a:solidFill>
                <a:highlight>
                  <a:srgbClr val="F8F8F8"/>
                </a:highlight>
                <a:latin typeface="Sabon Next LT"/>
              </a:rPr>
              <a:t>during the</a:t>
            </a:r>
            <a:r>
              <a:rPr lang="en-US" sz="1600" baseline="0" dirty="0">
                <a:solidFill>
                  <a:srgbClr val="1D1C1D"/>
                </a:solidFill>
                <a:highlight>
                  <a:srgbClr val="F8F8F8"/>
                </a:highlight>
                <a:latin typeface="Sabon Next LT"/>
              </a:rPr>
              <a:t> COVID-19 pandemic. Our analysis of flight data from January 2018 to September 2023 reveals the profound impact of the pandemic on air travel.</a:t>
            </a:r>
            <a:endParaRPr lang="en-US">
              <a:latin typeface="Sabon Next LT"/>
            </a:endParaRPr>
          </a:p>
        </p:txBody>
      </p:sp>
      <p:sp>
        <p:nvSpPr>
          <p:cNvPr id="4" name="Google Shape;920;p80">
            <a:extLst>
              <a:ext uri="{FF2B5EF4-FFF2-40B4-BE49-F238E27FC236}">
                <a16:creationId xmlns:a16="http://schemas.microsoft.com/office/drawing/2014/main" id="{5C426995-694E-BC35-B86E-6F58825BF39C}"/>
              </a:ext>
            </a:extLst>
          </p:cNvPr>
          <p:cNvSpPr txBox="1"/>
          <p:nvPr/>
        </p:nvSpPr>
        <p:spPr>
          <a:xfrm>
            <a:off x="3569039" y="3423220"/>
            <a:ext cx="2178665" cy="5170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dirty="0">
                <a:solidFill>
                  <a:srgbClr val="082D49"/>
                </a:solidFill>
                <a:latin typeface="Roboto"/>
                <a:ea typeface="Roboto"/>
                <a:cs typeface="Roboto"/>
                <a:sym typeface="Roboto"/>
              </a:rPr>
              <a:t>Background:</a:t>
            </a:r>
            <a:endParaRPr lang="en-US" sz="2400" b="1" dirty="0">
              <a:solidFill>
                <a:srgbClr val="082D49"/>
              </a:solidFill>
              <a:latin typeface="Roboto"/>
              <a:ea typeface="Roboto"/>
              <a:cs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81"/>
          <p:cNvSpPr/>
          <p:nvPr/>
        </p:nvSpPr>
        <p:spPr>
          <a:xfrm>
            <a:off x="3362056" y="450661"/>
            <a:ext cx="8474088" cy="5697053"/>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28" name="Google Shape;928;p81"/>
          <p:cNvSpPr/>
          <p:nvPr/>
        </p:nvSpPr>
        <p:spPr>
          <a:xfrm>
            <a:off x="426002" y="445800"/>
            <a:ext cx="2761800" cy="2761800"/>
          </a:xfrm>
          <a:prstGeom prst="rect">
            <a:avLst/>
          </a:prstGeom>
          <a:solidFill>
            <a:schemeClr val="bg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1"/>
          <p:cNvSpPr txBox="1"/>
          <p:nvPr/>
        </p:nvSpPr>
        <p:spPr>
          <a:xfrm>
            <a:off x="3489602" y="746331"/>
            <a:ext cx="1816159" cy="517034"/>
          </a:xfrm>
          <a:prstGeom prst="rect">
            <a:avLst/>
          </a:prstGeom>
          <a:noFill/>
          <a:ln>
            <a:noFill/>
          </a:ln>
        </p:spPr>
        <p:txBody>
          <a:bodyPr spcFirstLastPara="1" wrap="square" lIns="91425" tIns="91425" rIns="91425" bIns="91425" anchor="t" anchorCtr="0">
            <a:spAutoFit/>
          </a:bodyPr>
          <a:lstStyle/>
          <a:p>
            <a:pPr>
              <a:lnSpc>
                <a:spcPct val="90000"/>
              </a:lnSpc>
            </a:pPr>
            <a:r>
              <a:rPr lang="en-US" sz="2400" b="1" dirty="0">
                <a:solidFill>
                  <a:srgbClr val="005E77"/>
                </a:solidFill>
                <a:latin typeface="Roboto"/>
                <a:ea typeface="Roboto"/>
                <a:cs typeface="Roboto"/>
                <a:sym typeface="Roboto"/>
              </a:rPr>
              <a:t>Our Goal:</a:t>
            </a:r>
            <a:endParaRPr sz="2400" b="1" dirty="0">
              <a:solidFill>
                <a:srgbClr val="005E77"/>
              </a:solidFill>
              <a:latin typeface="Roboto"/>
              <a:ea typeface="Roboto"/>
              <a:cs typeface="Roboto"/>
              <a:sym typeface="Roboto"/>
            </a:endParaRPr>
          </a:p>
        </p:txBody>
      </p:sp>
      <p:sp>
        <p:nvSpPr>
          <p:cNvPr id="930" name="Google Shape;930;p81"/>
          <p:cNvSpPr txBox="1"/>
          <p:nvPr/>
        </p:nvSpPr>
        <p:spPr>
          <a:xfrm>
            <a:off x="3361894" y="2534378"/>
            <a:ext cx="7712412" cy="3231624"/>
          </a:xfrm>
          <a:prstGeom prst="rect">
            <a:avLst/>
          </a:prstGeom>
          <a:noFill/>
          <a:ln>
            <a:noFill/>
          </a:ln>
        </p:spPr>
        <p:txBody>
          <a:bodyPr spcFirstLastPara="1" wrap="square" lIns="91425" tIns="91425" rIns="91425" bIns="91425" anchor="t" anchorCtr="0">
            <a:spAutoFit/>
          </a:bodyPr>
          <a:lstStyle/>
          <a:p>
            <a:endParaRPr lang="en-US" sz="1800" b="1" dirty="0">
              <a:solidFill>
                <a:srgbClr val="244084"/>
              </a:solidFill>
              <a:latin typeface="Helvetica"/>
            </a:endParaRPr>
          </a:p>
          <a:p>
            <a:pPr marL="285750" indent="-285750">
              <a:buFont typeface="Arial" panose="020B0604020202020204" pitchFamily="34" charset="0"/>
              <a:buChar char="•"/>
            </a:pPr>
            <a:r>
              <a:rPr lang="en-US" sz="1800" dirty="0">
                <a:solidFill>
                  <a:srgbClr val="244084"/>
                </a:solidFill>
                <a:effectLst/>
                <a:latin typeface="Sabon Next LT"/>
              </a:rPr>
              <a:t>How did Covid 19 impact </a:t>
            </a:r>
            <a:r>
              <a:rPr lang="en-US" sz="1800" dirty="0">
                <a:solidFill>
                  <a:srgbClr val="244084"/>
                </a:solidFill>
                <a:latin typeface="Sabon Next LT"/>
              </a:rPr>
              <a:t>the 10</a:t>
            </a:r>
            <a:r>
              <a:rPr lang="en-US" sz="1800" dirty="0">
                <a:solidFill>
                  <a:srgbClr val="244084"/>
                </a:solidFill>
                <a:effectLst/>
                <a:latin typeface="Sabon Next LT"/>
              </a:rPr>
              <a:t> largest US airports in terms of passenger volume?</a:t>
            </a:r>
          </a:p>
          <a:p>
            <a:pPr marL="285750" indent="-285750">
              <a:buFont typeface="Arial" panose="020B0604020202020204" pitchFamily="34" charset="0"/>
              <a:buChar char="•"/>
            </a:pPr>
            <a:r>
              <a:rPr lang="en-US" sz="1800" dirty="0">
                <a:solidFill>
                  <a:srgbClr val="244084"/>
                </a:solidFill>
                <a:effectLst/>
                <a:latin typeface="Sabon Next LT"/>
              </a:rPr>
              <a:t>How long did it take for passenger volume to normalize after Covid 19 at the 10 largest </a:t>
            </a:r>
            <a:r>
              <a:rPr lang="en-US" sz="1800" dirty="0">
                <a:solidFill>
                  <a:srgbClr val="244084"/>
                </a:solidFill>
                <a:latin typeface="Sabon Next LT"/>
              </a:rPr>
              <a:t>US airports</a:t>
            </a:r>
            <a:r>
              <a:rPr lang="en-US" sz="1800" dirty="0">
                <a:solidFill>
                  <a:srgbClr val="244084"/>
                </a:solidFill>
                <a:effectLst/>
                <a:latin typeface="Sabon Next LT"/>
              </a:rPr>
              <a:t>?</a:t>
            </a:r>
          </a:p>
          <a:p>
            <a:pPr marL="285750" indent="-285750">
              <a:buFont typeface="Arial" panose="020B0604020202020204" pitchFamily="34" charset="0"/>
              <a:buChar char="•"/>
            </a:pPr>
            <a:r>
              <a:rPr lang="en-US" sz="1800" dirty="0">
                <a:solidFill>
                  <a:srgbClr val="244084"/>
                </a:solidFill>
                <a:effectLst/>
                <a:latin typeface="Sabon Next LT"/>
              </a:rPr>
              <a:t>Did average airfare change at the 10 largest US airports during Covid?</a:t>
            </a:r>
          </a:p>
          <a:p>
            <a:pPr marL="285750" indent="-285750">
              <a:buFont typeface="Arial" panose="020B0604020202020204" pitchFamily="34" charset="0"/>
              <a:buChar char="•"/>
            </a:pPr>
            <a:r>
              <a:rPr lang="en-US" sz="1800" dirty="0">
                <a:solidFill>
                  <a:srgbClr val="244084"/>
                </a:solidFill>
                <a:effectLst/>
                <a:latin typeface="Sabon Next LT"/>
              </a:rPr>
              <a:t>If it changed, when did it change as compared to when passenger volume changed?</a:t>
            </a:r>
          </a:p>
          <a:p>
            <a:pPr marL="285750" indent="-285750">
              <a:buFont typeface="Arial" panose="020B0604020202020204" pitchFamily="34" charset="0"/>
              <a:buChar char="•"/>
            </a:pPr>
            <a:r>
              <a:rPr lang="en-US" sz="1800" dirty="0">
                <a:solidFill>
                  <a:srgbClr val="244084"/>
                </a:solidFill>
                <a:effectLst/>
                <a:latin typeface="Sabon Next LT"/>
              </a:rPr>
              <a:t>If it changed when did average airfare normalize?</a:t>
            </a:r>
          </a:p>
          <a:p>
            <a:pPr marL="285750" indent="-285750">
              <a:buFont typeface="Arial" panose="020B0604020202020204" pitchFamily="34" charset="0"/>
              <a:buChar char="•"/>
            </a:pPr>
            <a:r>
              <a:rPr lang="en-US" sz="1800" dirty="0">
                <a:solidFill>
                  <a:srgbClr val="244084"/>
                </a:solidFill>
                <a:latin typeface="Sabon Next LT"/>
              </a:rPr>
              <a:t>Can we define Covid19</a:t>
            </a:r>
            <a:r>
              <a:rPr lang="en-US" sz="1800" dirty="0">
                <a:solidFill>
                  <a:srgbClr val="244084"/>
                </a:solidFill>
                <a:effectLst/>
                <a:latin typeface="Sabon Next LT"/>
              </a:rPr>
              <a:t> by the drop off in passenger volume</a:t>
            </a:r>
            <a:r>
              <a:rPr lang="en-US" sz="1800" dirty="0">
                <a:solidFill>
                  <a:srgbClr val="244084"/>
                </a:solidFill>
                <a:latin typeface="Sabon Next LT"/>
              </a:rPr>
              <a:t>?</a:t>
            </a:r>
            <a:endParaRPr lang="en-US" sz="1800" dirty="0">
              <a:solidFill>
                <a:srgbClr val="244084"/>
              </a:solidFill>
              <a:effectLst/>
              <a:latin typeface="Sabon Next LT"/>
            </a:endParaRPr>
          </a:p>
          <a:p>
            <a:pPr marL="285750" indent="-285750">
              <a:buFont typeface="Arial" panose="020B0604020202020204" pitchFamily="34" charset="0"/>
              <a:buChar char="•"/>
            </a:pPr>
            <a:r>
              <a:rPr lang="en-US" sz="1800" dirty="0">
                <a:solidFill>
                  <a:srgbClr val="244084"/>
                </a:solidFill>
                <a:effectLst/>
                <a:latin typeface="Sabon Next LT"/>
              </a:rPr>
              <a:t>Is there a correlation between Covid19 and the number of flights?</a:t>
            </a:r>
          </a:p>
        </p:txBody>
      </p:sp>
      <p:sp>
        <p:nvSpPr>
          <p:cNvPr id="931" name="Google Shape;931;p81"/>
          <p:cNvSpPr txBox="1"/>
          <p:nvPr/>
        </p:nvSpPr>
        <p:spPr>
          <a:xfrm>
            <a:off x="581640" y="1253681"/>
            <a:ext cx="2437992" cy="1279427"/>
          </a:xfrm>
          <a:prstGeom prst="rect">
            <a:avLst/>
          </a:prstGeom>
          <a:noFill/>
          <a:ln>
            <a:noFill/>
          </a:ln>
        </p:spPr>
        <p:txBody>
          <a:bodyPr spcFirstLastPara="1" wrap="square" lIns="91425" tIns="91425" rIns="91425" bIns="91425" anchor="ctr" anchorCtr="0">
            <a:noAutofit/>
          </a:bodyPr>
          <a:lstStyle/>
          <a:p>
            <a:pPr algn="ctr"/>
            <a:r>
              <a:rPr lang="en-US" sz="3000" dirty="0">
                <a:solidFill>
                  <a:srgbClr val="FFFFFF"/>
                </a:solidFill>
                <a:latin typeface="Roboto Light"/>
                <a:ea typeface="Roboto Light"/>
                <a:cs typeface="Roboto Light"/>
                <a:sym typeface="Roboto Light"/>
              </a:rPr>
              <a:t>Can We Measure the Impact?</a:t>
            </a:r>
            <a:endParaRPr lang="en-US" dirty="0"/>
          </a:p>
        </p:txBody>
      </p:sp>
      <p:sp>
        <p:nvSpPr>
          <p:cNvPr id="2" name="TextBox 1">
            <a:extLst>
              <a:ext uri="{FF2B5EF4-FFF2-40B4-BE49-F238E27FC236}">
                <a16:creationId xmlns:a16="http://schemas.microsoft.com/office/drawing/2014/main" id="{DBEEDB21-832A-3698-1BFF-CC91FAFDDBDE}"/>
              </a:ext>
            </a:extLst>
          </p:cNvPr>
          <p:cNvSpPr txBox="1"/>
          <p:nvPr/>
        </p:nvSpPr>
        <p:spPr>
          <a:xfrm>
            <a:off x="3487823" y="1062815"/>
            <a:ext cx="7718748" cy="830997"/>
          </a:xfrm>
          <a:prstGeom prst="rect">
            <a:avLst/>
          </a:prstGeom>
          <a:noFill/>
        </p:spPr>
        <p:txBody>
          <a:bodyPr wrap="square" lIns="91440" tIns="45720" rIns="91440" bIns="45720" rtlCol="0" anchor="t">
            <a:spAutoFit/>
          </a:bodyPr>
          <a:lstStyle/>
          <a:p>
            <a:endParaRPr lang="en-US" sz="1600" b="1" dirty="0">
              <a:solidFill>
                <a:srgbClr val="002060"/>
              </a:solidFill>
              <a:latin typeface="Helvetica" pitchFamily="2" charset="0"/>
            </a:endParaRPr>
          </a:p>
          <a:p>
            <a:r>
              <a:rPr lang="en-US" sz="1800" dirty="0">
                <a:solidFill>
                  <a:srgbClr val="002060"/>
                </a:solidFill>
                <a:latin typeface="Sabon Next LT"/>
              </a:rPr>
              <a:t>Our goal</a:t>
            </a:r>
            <a:r>
              <a:rPr lang="en-US" sz="1800" dirty="0">
                <a:solidFill>
                  <a:srgbClr val="002060"/>
                </a:solidFill>
                <a:effectLst/>
                <a:latin typeface="Sabon Next LT"/>
              </a:rPr>
              <a:t> is to determine how Covid 19 impacted the domestic airline market.</a:t>
            </a:r>
          </a:p>
          <a:p>
            <a:endParaRPr lang="en-US" dirty="0"/>
          </a:p>
        </p:txBody>
      </p:sp>
      <p:sp>
        <p:nvSpPr>
          <p:cNvPr id="3" name="Google Shape;929;p81">
            <a:extLst>
              <a:ext uri="{FF2B5EF4-FFF2-40B4-BE49-F238E27FC236}">
                <a16:creationId xmlns:a16="http://schemas.microsoft.com/office/drawing/2014/main" id="{C48127BB-A157-A9D7-6646-722C113153A8}"/>
              </a:ext>
            </a:extLst>
          </p:cNvPr>
          <p:cNvSpPr txBox="1"/>
          <p:nvPr/>
        </p:nvSpPr>
        <p:spPr>
          <a:xfrm>
            <a:off x="3489602" y="2129768"/>
            <a:ext cx="7201945" cy="517200"/>
          </a:xfrm>
          <a:prstGeom prst="rect">
            <a:avLst/>
          </a:prstGeom>
          <a:noFill/>
          <a:ln>
            <a:noFill/>
          </a:ln>
        </p:spPr>
        <p:txBody>
          <a:bodyPr spcFirstLastPara="1" wrap="square" lIns="91425" tIns="91425" rIns="91425" bIns="91425" anchor="t" anchorCtr="0">
            <a:spAutoFit/>
          </a:bodyPr>
          <a:lstStyle/>
          <a:p>
            <a:pPr>
              <a:lnSpc>
                <a:spcPct val="90000"/>
              </a:lnSpc>
            </a:pPr>
            <a:r>
              <a:rPr lang="en-US" sz="2400" b="1" dirty="0">
                <a:solidFill>
                  <a:srgbClr val="005E77"/>
                </a:solidFill>
                <a:latin typeface="Roboto"/>
                <a:ea typeface="Roboto"/>
                <a:cs typeface="Roboto"/>
                <a:sym typeface="Roboto"/>
              </a:rPr>
              <a:t>Questions to be Addressed:</a:t>
            </a:r>
            <a:endParaRPr sz="2400" b="1" dirty="0">
              <a:solidFill>
                <a:srgbClr val="005E77"/>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82"/>
          <p:cNvSpPr/>
          <p:nvPr/>
        </p:nvSpPr>
        <p:spPr>
          <a:xfrm>
            <a:off x="3428477" y="960535"/>
            <a:ext cx="8496282" cy="5753568"/>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38" name="Google Shape;938;p82"/>
          <p:cNvSpPr/>
          <p:nvPr/>
        </p:nvSpPr>
        <p:spPr>
          <a:xfrm>
            <a:off x="426002" y="445800"/>
            <a:ext cx="2761800" cy="2761800"/>
          </a:xfrm>
          <a:prstGeom prst="rect">
            <a:avLst/>
          </a:prstGeom>
          <a:solidFill>
            <a:schemeClr val="bg2">
              <a:lumMod val="90000"/>
              <a:lumOff val="10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2"/>
          <p:cNvSpPr txBox="1"/>
          <p:nvPr/>
        </p:nvSpPr>
        <p:spPr>
          <a:xfrm>
            <a:off x="3341253" y="447217"/>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FBE8D5"/>
              </a:buClr>
              <a:buSzPts val="3400"/>
              <a:buFont typeface="Calibri"/>
              <a:buNone/>
            </a:pPr>
            <a:r>
              <a:rPr lang="en-US" sz="2400" b="1" dirty="0">
                <a:solidFill>
                  <a:schemeClr val="tx1"/>
                </a:solidFill>
                <a:latin typeface="Roboto"/>
                <a:ea typeface="Roboto"/>
                <a:cs typeface="Roboto"/>
                <a:sym typeface="Roboto"/>
              </a:rPr>
              <a:t>Data Collection</a:t>
            </a:r>
            <a:endParaRPr lang="en-US" sz="2400" b="1" dirty="0">
              <a:solidFill>
                <a:schemeClr val="tx1"/>
              </a:solidFill>
              <a:latin typeface="Roboto"/>
              <a:ea typeface="Roboto"/>
              <a:cs typeface="Roboto"/>
            </a:endParaRPr>
          </a:p>
        </p:txBody>
      </p:sp>
      <p:sp>
        <p:nvSpPr>
          <p:cNvPr id="940" name="Google Shape;940;p82"/>
          <p:cNvSpPr txBox="1"/>
          <p:nvPr/>
        </p:nvSpPr>
        <p:spPr>
          <a:xfrm>
            <a:off x="3673200" y="696342"/>
            <a:ext cx="8237674" cy="6505853"/>
          </a:xfrm>
          <a:prstGeom prst="rect">
            <a:avLst/>
          </a:prstGeom>
          <a:noFill/>
          <a:ln>
            <a:noFill/>
          </a:ln>
        </p:spPr>
        <p:txBody>
          <a:bodyPr spcFirstLastPara="1" wrap="square" lIns="91425" tIns="91425" rIns="91425" bIns="91425" anchor="t" anchorCtr="0">
            <a:spAutoFit/>
          </a:bodyPr>
          <a:lstStyle/>
          <a:p>
            <a:endParaRPr lang="en-US" sz="1600" b="1" dirty="0">
              <a:solidFill>
                <a:schemeClr val="bg2"/>
              </a:solidFill>
              <a:effectLst/>
              <a:latin typeface="Helvetica" pitchFamily="2" charset="0"/>
            </a:endParaRPr>
          </a:p>
          <a:p>
            <a:r>
              <a:rPr lang="en-US" sz="1800" b="1" dirty="0">
                <a:solidFill>
                  <a:schemeClr val="bg2"/>
                </a:solidFill>
                <a:effectLst/>
                <a:latin typeface="Helvetica"/>
              </a:rPr>
              <a:t>Bureau of Transportation Statistics (BTS):</a:t>
            </a:r>
          </a:p>
          <a:p>
            <a:endParaRPr lang="en-US" b="1" dirty="0">
              <a:solidFill>
                <a:schemeClr val="bg2"/>
              </a:solidFill>
              <a:latin typeface="Verdana"/>
            </a:endParaRPr>
          </a:p>
          <a:p>
            <a:pPr marL="285750" indent="-285750">
              <a:buChar char="•"/>
            </a:pPr>
            <a:r>
              <a:rPr lang="en-US" sz="1600" dirty="0">
                <a:solidFill>
                  <a:schemeClr val="bg2"/>
                </a:solidFill>
                <a:effectLst/>
                <a:latin typeface="Sabon Next LT"/>
              </a:rPr>
              <a:t>Provides extensive data on US flights, including on-time</a:t>
            </a:r>
            <a:r>
              <a:rPr lang="en-US" sz="1600" dirty="0">
                <a:solidFill>
                  <a:schemeClr val="bg2"/>
                </a:solidFill>
                <a:latin typeface="Sabon Next LT"/>
              </a:rPr>
              <a:t> </a:t>
            </a:r>
            <a:r>
              <a:rPr lang="en-US" sz="1600" dirty="0">
                <a:solidFill>
                  <a:schemeClr val="bg2"/>
                </a:solidFill>
                <a:effectLst/>
                <a:latin typeface="Sabon Next LT"/>
              </a:rPr>
              <a:t>performance, delays, cancellations, and more.</a:t>
            </a:r>
          </a:p>
          <a:p>
            <a:endParaRPr lang="en-US" sz="1600" dirty="0">
              <a:solidFill>
                <a:schemeClr val="bg2"/>
              </a:solidFill>
              <a:latin typeface="Sabon Next LT"/>
            </a:endParaRPr>
          </a:p>
          <a:p>
            <a:r>
              <a:rPr lang="en-US" sz="1800" b="1" dirty="0">
                <a:solidFill>
                  <a:schemeClr val="bg2"/>
                </a:solidFill>
                <a:effectLst/>
                <a:latin typeface="Helvetica"/>
              </a:rPr>
              <a:t>Aviation Edge:</a:t>
            </a:r>
            <a:r>
              <a:rPr lang="en-US" sz="1800" b="1" dirty="0">
                <a:solidFill>
                  <a:schemeClr val="bg2"/>
                </a:solidFill>
                <a:latin typeface="Helvetica"/>
              </a:rPr>
              <a:t> </a:t>
            </a:r>
            <a:endParaRPr lang="en-US" sz="1800" b="1" dirty="0">
              <a:solidFill>
                <a:schemeClr val="bg2"/>
              </a:solidFill>
              <a:effectLst/>
              <a:latin typeface="Helvetica"/>
            </a:endParaRPr>
          </a:p>
          <a:p>
            <a:endParaRPr lang="en-US" b="1" dirty="0">
              <a:solidFill>
                <a:schemeClr val="bg2"/>
              </a:solidFill>
              <a:latin typeface="Verdana"/>
            </a:endParaRPr>
          </a:p>
          <a:p>
            <a:pPr marL="285750" indent="-285750">
              <a:buChar char="•"/>
            </a:pPr>
            <a:r>
              <a:rPr lang="en-US" sz="1600" dirty="0">
                <a:solidFill>
                  <a:schemeClr val="bg2"/>
                </a:solidFill>
                <a:effectLst/>
                <a:latin typeface="Sabon Next LT"/>
              </a:rPr>
              <a:t>Offers a suite of APIs providing access to various </a:t>
            </a:r>
            <a:r>
              <a:rPr lang="en-US" sz="1600" dirty="0">
                <a:solidFill>
                  <a:schemeClr val="bg2"/>
                </a:solidFill>
                <a:latin typeface="Sabon Next LT"/>
              </a:rPr>
              <a:t>aviation-related data</a:t>
            </a:r>
            <a:r>
              <a:rPr lang="en-US" sz="1600" dirty="0">
                <a:solidFill>
                  <a:schemeClr val="bg2"/>
                </a:solidFill>
                <a:effectLst/>
                <a:latin typeface="Sabon Next LT"/>
              </a:rPr>
              <a:t>, including flight schedules, tracking, airport, and </a:t>
            </a:r>
            <a:r>
              <a:rPr lang="en-US" sz="1600" dirty="0">
                <a:solidFill>
                  <a:schemeClr val="bg2"/>
                </a:solidFill>
                <a:latin typeface="Sabon Next LT"/>
              </a:rPr>
              <a:t>aircraft data</a:t>
            </a:r>
            <a:r>
              <a:rPr lang="en-US" sz="1600" dirty="0">
                <a:solidFill>
                  <a:schemeClr val="bg2"/>
                </a:solidFill>
                <a:effectLst/>
                <a:latin typeface="Sabon Next LT"/>
              </a:rPr>
              <a:t>.</a:t>
            </a:r>
          </a:p>
          <a:p>
            <a:endParaRPr lang="en-US" sz="1600" dirty="0">
              <a:solidFill>
                <a:schemeClr val="bg2"/>
              </a:solidFill>
              <a:effectLst/>
              <a:latin typeface="Sabon Next LT"/>
            </a:endParaRPr>
          </a:p>
          <a:p>
            <a:r>
              <a:rPr lang="en-US" sz="1800" b="1" err="1">
                <a:solidFill>
                  <a:schemeClr val="bg2"/>
                </a:solidFill>
                <a:effectLst/>
                <a:latin typeface="Helvetica"/>
              </a:rPr>
              <a:t>Aviationstack</a:t>
            </a:r>
            <a:r>
              <a:rPr lang="en-US" sz="1800" b="1" dirty="0">
                <a:solidFill>
                  <a:schemeClr val="bg2"/>
                </a:solidFill>
                <a:effectLst/>
                <a:latin typeface="Helvetica"/>
              </a:rPr>
              <a:t>:</a:t>
            </a:r>
            <a:r>
              <a:rPr lang="en-US" sz="1800" b="1" dirty="0">
                <a:solidFill>
                  <a:schemeClr val="bg2"/>
                </a:solidFill>
                <a:latin typeface="Helvetica"/>
              </a:rPr>
              <a:t> </a:t>
            </a:r>
            <a:endParaRPr lang="en-US" sz="1800" b="1" dirty="0">
              <a:solidFill>
                <a:schemeClr val="bg2"/>
              </a:solidFill>
              <a:effectLst/>
              <a:latin typeface="Helvetica"/>
            </a:endParaRPr>
          </a:p>
          <a:p>
            <a:endParaRPr lang="en-US" b="1" dirty="0">
              <a:solidFill>
                <a:schemeClr val="bg2"/>
              </a:solidFill>
              <a:latin typeface="Verdana"/>
            </a:endParaRPr>
          </a:p>
          <a:p>
            <a:pPr marL="285750" indent="-285750">
              <a:buChar char="•"/>
            </a:pPr>
            <a:r>
              <a:rPr lang="en-US" sz="1600" dirty="0">
                <a:solidFill>
                  <a:schemeClr val="bg2"/>
                </a:solidFill>
                <a:effectLst/>
                <a:latin typeface="Sabon Next LT"/>
              </a:rPr>
              <a:t>Provides a powerful flight data API offering real-time </a:t>
            </a:r>
            <a:r>
              <a:rPr lang="en-US" sz="1600" dirty="0">
                <a:solidFill>
                  <a:schemeClr val="bg2"/>
                </a:solidFill>
                <a:latin typeface="Sabon Next LT"/>
              </a:rPr>
              <a:t>and historical</a:t>
            </a:r>
            <a:r>
              <a:rPr lang="en-US" sz="1600" dirty="0">
                <a:solidFill>
                  <a:schemeClr val="bg2"/>
                </a:solidFill>
                <a:effectLst/>
                <a:latin typeface="Sabon Next LT"/>
              </a:rPr>
              <a:t> flight information, including tracking, status, routes,</a:t>
            </a:r>
            <a:r>
              <a:rPr lang="en-US" sz="1600" dirty="0">
                <a:solidFill>
                  <a:schemeClr val="bg2"/>
                </a:solidFill>
                <a:latin typeface="Sabon Next LT"/>
              </a:rPr>
              <a:t> </a:t>
            </a:r>
            <a:r>
              <a:rPr lang="en-US" sz="1600" dirty="0">
                <a:solidFill>
                  <a:schemeClr val="bg2"/>
                </a:solidFill>
                <a:effectLst/>
                <a:latin typeface="Sabon Next LT"/>
              </a:rPr>
              <a:t>and airline details.</a:t>
            </a:r>
          </a:p>
          <a:p>
            <a:endParaRPr lang="en-US" sz="1800" dirty="0">
              <a:solidFill>
                <a:schemeClr val="bg2"/>
              </a:solidFill>
              <a:latin typeface="Sabon Next LT"/>
            </a:endParaRPr>
          </a:p>
          <a:p>
            <a:r>
              <a:rPr lang="en-US" sz="1800" b="1" dirty="0">
                <a:solidFill>
                  <a:schemeClr val="bg2"/>
                </a:solidFill>
                <a:effectLst/>
                <a:latin typeface="Helvetica"/>
              </a:rPr>
              <a:t>FAA:</a:t>
            </a:r>
            <a:endParaRPr lang="en-US" sz="1800" b="1" i="1" dirty="0">
              <a:solidFill>
                <a:schemeClr val="bg2"/>
              </a:solidFill>
              <a:latin typeface="Helvetica"/>
            </a:endParaRPr>
          </a:p>
          <a:p>
            <a:endParaRPr lang="en-US" b="1" i="1" dirty="0">
              <a:solidFill>
                <a:schemeClr val="bg2"/>
              </a:solidFill>
              <a:effectLst/>
              <a:latin typeface="Verdana" panose="020B0604030504040204" pitchFamily="34" charset="0"/>
            </a:endParaRPr>
          </a:p>
          <a:p>
            <a:pPr marL="285750" indent="-285750">
              <a:buChar char="•"/>
            </a:pPr>
            <a:r>
              <a:rPr lang="en-US" sz="1600" dirty="0">
                <a:solidFill>
                  <a:schemeClr val="bg2"/>
                </a:solidFill>
                <a:effectLst/>
                <a:latin typeface="Sabon Next LT"/>
              </a:rPr>
              <a:t>Offers a comprehensive dataset of airline routes, airports, </a:t>
            </a:r>
            <a:r>
              <a:rPr lang="en-US" sz="1600" dirty="0">
                <a:solidFill>
                  <a:schemeClr val="bg2"/>
                </a:solidFill>
                <a:latin typeface="Sabon Next LT"/>
              </a:rPr>
              <a:t>and schedules</a:t>
            </a:r>
            <a:r>
              <a:rPr lang="en-US" sz="1600" dirty="0">
                <a:solidFill>
                  <a:schemeClr val="bg2"/>
                </a:solidFill>
                <a:effectLst/>
                <a:latin typeface="Sabon Next LT"/>
              </a:rPr>
              <a:t> freely available for download, useful for </a:t>
            </a:r>
            <a:r>
              <a:rPr lang="en-US" sz="1600" dirty="0">
                <a:solidFill>
                  <a:schemeClr val="bg2"/>
                </a:solidFill>
                <a:latin typeface="Sabon Next LT"/>
              </a:rPr>
              <a:t>researchers and</a:t>
            </a:r>
            <a:r>
              <a:rPr lang="en-US" sz="1600" dirty="0">
                <a:solidFill>
                  <a:schemeClr val="bg2"/>
                </a:solidFill>
                <a:effectLst/>
                <a:latin typeface="Sabon Next LT"/>
              </a:rPr>
              <a:t> developers.</a:t>
            </a:r>
          </a:p>
          <a:p>
            <a:endParaRPr lang="en-US" sz="1600" dirty="0">
              <a:solidFill>
                <a:schemeClr val="bg2"/>
              </a:solidFill>
              <a:effectLst/>
              <a:latin typeface="Verdana" panose="020B0604030504040204" pitchFamily="34" charset="0"/>
            </a:endParaRPr>
          </a:p>
          <a:p>
            <a:r>
              <a:rPr lang="en-US" sz="1800" b="1" dirty="0">
                <a:solidFill>
                  <a:schemeClr val="bg2"/>
                </a:solidFill>
                <a:effectLst/>
                <a:latin typeface="Helvetica"/>
              </a:rPr>
              <a:t>Transportation.gov:</a:t>
            </a:r>
            <a:r>
              <a:rPr lang="en-US" sz="1800" b="1" dirty="0">
                <a:solidFill>
                  <a:schemeClr val="bg2"/>
                </a:solidFill>
                <a:latin typeface="Helvetica"/>
              </a:rPr>
              <a:t> </a:t>
            </a:r>
            <a:endParaRPr lang="en-US" sz="1800" b="1" dirty="0">
              <a:solidFill>
                <a:schemeClr val="bg2"/>
              </a:solidFill>
              <a:effectLst/>
              <a:latin typeface="Helvetica"/>
            </a:endParaRPr>
          </a:p>
          <a:p>
            <a:endParaRPr lang="en-US" sz="1600" b="1" dirty="0">
              <a:solidFill>
                <a:schemeClr val="bg2"/>
              </a:solidFill>
              <a:latin typeface="Verdana"/>
            </a:endParaRPr>
          </a:p>
          <a:p>
            <a:pPr marL="285750" indent="-285750">
              <a:buChar char="•"/>
            </a:pPr>
            <a:r>
              <a:rPr lang="en-US" sz="1600" dirty="0">
                <a:solidFill>
                  <a:schemeClr val="bg2"/>
                </a:solidFill>
                <a:effectLst/>
                <a:latin typeface="Sabon Next LT"/>
              </a:rPr>
              <a:t>Offers multiple data sets.</a:t>
            </a:r>
          </a:p>
          <a:p>
            <a:pPr marL="0" lvl="0" indent="0" algn="l" rtl="0">
              <a:lnSpc>
                <a:spcPct val="115000"/>
              </a:lnSpc>
              <a:spcBef>
                <a:spcPts val="0"/>
              </a:spcBef>
              <a:spcAft>
                <a:spcPts val="800"/>
              </a:spcAft>
              <a:buNone/>
            </a:pPr>
            <a:endParaRPr dirty="0">
              <a:solidFill>
                <a:schemeClr val="bg2"/>
              </a:solidFill>
              <a:latin typeface="Roboto"/>
              <a:ea typeface="Roboto"/>
              <a:cs typeface="Roboto"/>
            </a:endParaRPr>
          </a:p>
        </p:txBody>
      </p:sp>
      <p:sp>
        <p:nvSpPr>
          <p:cNvPr id="941" name="Google Shape;941;p82"/>
          <p:cNvSpPr txBox="1"/>
          <p:nvPr/>
        </p:nvSpPr>
        <p:spPr>
          <a:xfrm>
            <a:off x="581640" y="802400"/>
            <a:ext cx="2452788" cy="2078416"/>
          </a:xfrm>
          <a:prstGeom prst="rect">
            <a:avLst/>
          </a:prstGeom>
          <a:noFill/>
          <a:ln>
            <a:noFill/>
          </a:ln>
        </p:spPr>
        <p:txBody>
          <a:bodyPr spcFirstLastPara="1" wrap="square" lIns="91425" tIns="91425" rIns="91425" bIns="91425" anchor="ctr" anchorCtr="0">
            <a:noAutofit/>
          </a:bodyPr>
          <a:lstStyle/>
          <a:p>
            <a:pPr algn="ctr"/>
            <a:r>
              <a:rPr lang="en-US" sz="3000" dirty="0">
                <a:solidFill>
                  <a:schemeClr val="bg1"/>
                </a:solidFill>
                <a:latin typeface="Roboto Light"/>
                <a:ea typeface="Roboto Light"/>
                <a:cs typeface="Roboto Light"/>
                <a:sym typeface="Roboto Light"/>
              </a:rPr>
              <a:t>Where Did We Source Our Data?</a:t>
            </a:r>
            <a:endParaRPr lang="en-U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3"/>
          <p:cNvSpPr/>
          <p:nvPr/>
        </p:nvSpPr>
        <p:spPr>
          <a:xfrm>
            <a:off x="3336298" y="1652740"/>
            <a:ext cx="8429700" cy="4070339"/>
          </a:xfrm>
          <a:prstGeom prst="rect">
            <a:avLst/>
          </a:prstGeom>
          <a:solidFill>
            <a:srgbClr val="F2F2F2"/>
          </a:solidFill>
          <a:ln>
            <a:noFill/>
          </a:ln>
        </p:spPr>
        <p:txBody>
          <a:bodyPr spcFirstLastPara="1" wrap="square" lIns="121900" tIns="121900" rIns="121900" bIns="121900" anchor="ctr" anchorCtr="0">
            <a:noAutofit/>
          </a:bodyPr>
          <a:lstStyle/>
          <a:p>
            <a:endParaRPr lang="en-US" sz="2000" dirty="0">
              <a:solidFill>
                <a:srgbClr val="000000"/>
              </a:solidFill>
              <a:effectLst/>
              <a:latin typeface="Helvetica" pitchFamily="2" charset="0"/>
            </a:endParaRPr>
          </a:p>
          <a:p>
            <a:pPr marL="285750" indent="-285750">
              <a:buFont typeface="Arial" panose="020B0604020202020204" pitchFamily="34" charset="0"/>
              <a:buChar char="•"/>
            </a:pPr>
            <a:r>
              <a:rPr lang="en-US" sz="2000" dirty="0">
                <a:solidFill>
                  <a:srgbClr val="000000"/>
                </a:solidFill>
                <a:effectLst/>
                <a:latin typeface="Sabon Next LT"/>
              </a:rPr>
              <a:t>Clean up missing values, outliers, and duplicates data</a:t>
            </a:r>
            <a:r>
              <a:rPr lang="en-US" sz="2000" dirty="0">
                <a:latin typeface="Sabon Next LT"/>
              </a:rPr>
              <a:t>.</a:t>
            </a:r>
            <a:endParaRPr lang="en-US" sz="2000" dirty="0">
              <a:solidFill>
                <a:srgbClr val="000000"/>
              </a:solidFill>
              <a:effectLst/>
              <a:latin typeface="Sabon Next LT"/>
            </a:endParaRPr>
          </a:p>
          <a:p>
            <a:pPr marL="285750" indent="-285750">
              <a:buFont typeface="Arial" panose="020B0604020202020204" pitchFamily="34" charset="0"/>
              <a:buChar char="•"/>
            </a:pPr>
            <a:r>
              <a:rPr lang="en-US" sz="2000" dirty="0">
                <a:solidFill>
                  <a:srgbClr val="000000"/>
                </a:solidFill>
                <a:effectLst/>
                <a:latin typeface="Sabon Next LT"/>
              </a:rPr>
              <a:t>Normalize or scale numerical features for diagrams.</a:t>
            </a:r>
          </a:p>
          <a:p>
            <a:pPr marL="285750" indent="-285750">
              <a:buFont typeface="Arial" panose="020B0604020202020204" pitchFamily="34" charset="0"/>
              <a:buChar char="•"/>
            </a:pPr>
            <a:r>
              <a:rPr lang="en-US" sz="2000" dirty="0">
                <a:solidFill>
                  <a:srgbClr val="000000"/>
                </a:solidFill>
                <a:effectLst/>
                <a:latin typeface="Sabon Next LT"/>
              </a:rPr>
              <a:t>Calculate summary statistics for numerical features.</a:t>
            </a:r>
          </a:p>
          <a:p>
            <a:pPr marL="285750" indent="-285750">
              <a:buFont typeface="Arial" panose="020B0604020202020204" pitchFamily="34" charset="0"/>
              <a:buChar char="•"/>
            </a:pPr>
            <a:r>
              <a:rPr lang="en-US" sz="2000" dirty="0">
                <a:solidFill>
                  <a:srgbClr val="000000"/>
                </a:solidFill>
                <a:effectLst/>
                <a:latin typeface="Sabon Next LT"/>
              </a:rPr>
              <a:t>Explore the distribution of numerical features using histograms, box plots, or violin plots.</a:t>
            </a:r>
          </a:p>
          <a:p>
            <a:pPr marL="285750" indent="-285750">
              <a:buFont typeface="Arial" panose="020B0604020202020204" pitchFamily="34" charset="0"/>
              <a:buChar char="•"/>
            </a:pPr>
            <a:r>
              <a:rPr lang="en-US" sz="2000" dirty="0">
                <a:solidFill>
                  <a:srgbClr val="000000"/>
                </a:solidFill>
                <a:effectLst/>
                <a:latin typeface="Sabon Next LT"/>
              </a:rPr>
              <a:t>Examine the frequency distribution of categorical features using bar plots or count plots.</a:t>
            </a:r>
          </a:p>
          <a:p>
            <a:pPr marL="285750" indent="-285750">
              <a:buFont typeface="Arial" panose="020B0604020202020204" pitchFamily="34" charset="0"/>
              <a:buChar char="•"/>
            </a:pPr>
            <a:r>
              <a:rPr lang="en-US" sz="2000" dirty="0">
                <a:latin typeface="Sabon Next LT"/>
              </a:rPr>
              <a:t>C</a:t>
            </a:r>
            <a:r>
              <a:rPr lang="en-US" sz="2000" dirty="0">
                <a:solidFill>
                  <a:srgbClr val="000000"/>
                </a:solidFill>
                <a:effectLst/>
                <a:latin typeface="Sabon Next LT"/>
              </a:rPr>
              <a:t>orrelate analysis to detect patterns within time series data.</a:t>
            </a:r>
          </a:p>
          <a:p>
            <a:pPr marL="285750" indent="-285750">
              <a:buFont typeface="Arial" panose="020B0604020202020204" pitchFamily="34" charset="0"/>
              <a:buChar char="•"/>
            </a:pPr>
            <a:r>
              <a:rPr lang="en-US" sz="2000" dirty="0">
                <a:solidFill>
                  <a:srgbClr val="000000"/>
                </a:solidFill>
                <a:effectLst/>
                <a:latin typeface="Sabon Next LT"/>
              </a:rPr>
              <a:t>Create geographical visualizations using maps to analyze spatial data.</a:t>
            </a:r>
          </a:p>
          <a:p>
            <a:pPr marL="285750" indent="-285750">
              <a:buFont typeface="Arial" panose="020B0604020202020204" pitchFamily="34" charset="0"/>
              <a:buChar char="•"/>
            </a:pPr>
            <a:r>
              <a:rPr lang="en-US" sz="2000" dirty="0">
                <a:solidFill>
                  <a:srgbClr val="000000"/>
                </a:solidFill>
                <a:effectLst/>
                <a:latin typeface="Sabon Next LT"/>
              </a:rPr>
              <a:t>Use advanced plotting libraries like </a:t>
            </a:r>
            <a:r>
              <a:rPr lang="en-US" sz="2000" dirty="0" err="1">
                <a:solidFill>
                  <a:srgbClr val="000000"/>
                </a:solidFill>
                <a:effectLst/>
                <a:latin typeface="Sabon Next LT"/>
              </a:rPr>
              <a:t>Plotly</a:t>
            </a:r>
            <a:r>
              <a:rPr lang="en-US" sz="2000" dirty="0">
                <a:solidFill>
                  <a:srgbClr val="000000"/>
                </a:solidFill>
                <a:effectLst/>
                <a:latin typeface="Sabon Next LT"/>
              </a:rPr>
              <a:t> or Seaborn for more customized visualizations.</a:t>
            </a:r>
            <a:endParaRPr lang="en-US" sz="2000" dirty="0">
              <a:latin typeface="Sabon Next LT"/>
            </a:endParaRPr>
          </a:p>
        </p:txBody>
      </p:sp>
      <p:sp>
        <p:nvSpPr>
          <p:cNvPr id="948" name="Google Shape;948;p83"/>
          <p:cNvSpPr/>
          <p:nvPr/>
        </p:nvSpPr>
        <p:spPr>
          <a:xfrm>
            <a:off x="426002" y="445800"/>
            <a:ext cx="2761800" cy="27618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3"/>
          <p:cNvSpPr txBox="1"/>
          <p:nvPr/>
        </p:nvSpPr>
        <p:spPr>
          <a:xfrm>
            <a:off x="3335588" y="835767"/>
            <a:ext cx="7187150" cy="627834"/>
          </a:xfrm>
          <a:prstGeom prst="rect">
            <a:avLst/>
          </a:prstGeom>
          <a:noFill/>
          <a:ln>
            <a:noFill/>
          </a:ln>
        </p:spPr>
        <p:txBody>
          <a:bodyPr spcFirstLastPara="1" wrap="square" lIns="91425" tIns="91425" rIns="91425" bIns="91425" anchor="t" anchorCtr="0">
            <a:spAutoFit/>
          </a:bodyPr>
          <a:lstStyle/>
          <a:p>
            <a:pPr>
              <a:lnSpc>
                <a:spcPct val="90000"/>
              </a:lnSpc>
            </a:pPr>
            <a:r>
              <a:rPr lang="en-US" sz="3200" b="1" dirty="0">
                <a:solidFill>
                  <a:srgbClr val="0070C0"/>
                </a:solidFill>
                <a:latin typeface="Roboto"/>
                <a:ea typeface="Roboto"/>
                <a:cs typeface="Roboto"/>
                <a:sym typeface="Roboto"/>
              </a:rPr>
              <a:t>Cleanup and Exploration Approach </a:t>
            </a:r>
            <a:endParaRPr lang="en-US" sz="3200" b="1">
              <a:solidFill>
                <a:srgbClr val="0070C0"/>
              </a:solidFill>
              <a:latin typeface="Roboto"/>
              <a:ea typeface="Roboto"/>
              <a:cs typeface="Roboto"/>
            </a:endParaRPr>
          </a:p>
        </p:txBody>
      </p:sp>
      <p:sp>
        <p:nvSpPr>
          <p:cNvPr id="951" name="Google Shape;951;p83"/>
          <p:cNvSpPr txBox="1"/>
          <p:nvPr/>
        </p:nvSpPr>
        <p:spPr>
          <a:xfrm>
            <a:off x="581640" y="839390"/>
            <a:ext cx="2452788" cy="2071018"/>
          </a:xfrm>
          <a:prstGeom prst="rect">
            <a:avLst/>
          </a:prstGeom>
          <a:noFill/>
          <a:ln>
            <a:noFill/>
          </a:ln>
        </p:spPr>
        <p:txBody>
          <a:bodyPr spcFirstLastPara="1" wrap="square" lIns="91425" tIns="91425" rIns="91425" bIns="91425" anchor="ctr" anchorCtr="0">
            <a:noAutofit/>
          </a:bodyPr>
          <a:lstStyle/>
          <a:p>
            <a:pPr algn="ctr"/>
            <a:r>
              <a:rPr lang="en-US" sz="3000" dirty="0">
                <a:solidFill>
                  <a:srgbClr val="FFFFFF"/>
                </a:solidFill>
                <a:latin typeface="Roboto Light"/>
                <a:ea typeface="Roboto Light"/>
                <a:cs typeface="Roboto Light"/>
              </a:rPr>
              <a:t>How Did We Prepare the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8" name="Google Shape;958;p84"/>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4"/>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1</a:t>
            </a:r>
            <a:endParaRPr sz="3000">
              <a:solidFill>
                <a:srgbClr val="FFFFFF"/>
              </a:solidFill>
              <a:latin typeface="Roboto Light"/>
              <a:ea typeface="Roboto Light"/>
              <a:cs typeface="Roboto Light"/>
              <a:sym typeface="Roboto Light"/>
            </a:endParaRPr>
          </a:p>
        </p:txBody>
      </p:sp>
      <p:sp>
        <p:nvSpPr>
          <p:cNvPr id="960" name="Google Shape;960;p84"/>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a:latin typeface="Roboto"/>
                <a:ea typeface="Roboto"/>
                <a:cs typeface="Roboto"/>
                <a:sym typeface="Roboto"/>
              </a:rPr>
              <a:t>Provide a summary of the results with the supporting visualizations (at least 2 per question)</a:t>
            </a:r>
            <a:endParaRPr sz="1800" b="1">
              <a:solidFill>
                <a:srgbClr val="082D49"/>
              </a:solidFill>
              <a:latin typeface="Roboto"/>
              <a:ea typeface="Roboto"/>
              <a:cs typeface="Roboto"/>
              <a:sym typeface="Roboto"/>
            </a:endParaRPr>
          </a:p>
        </p:txBody>
      </p:sp>
      <p:sp>
        <p:nvSpPr>
          <p:cNvPr id="961" name="Google Shape;961;p84"/>
          <p:cNvSpPr txBox="1"/>
          <p:nvPr/>
        </p:nvSpPr>
        <p:spPr>
          <a:xfrm>
            <a:off x="426000" y="2241950"/>
            <a:ext cx="8518800" cy="378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a:solidFill>
                  <a:srgbClr val="082D49"/>
                </a:solidFill>
                <a:latin typeface="Roboto"/>
                <a:ea typeface="Roboto"/>
                <a:cs typeface="Roboto"/>
                <a:sym typeface="Roboto"/>
              </a:rPr>
              <a:t>Text</a:t>
            </a:r>
            <a:endParaRPr>
              <a:solidFill>
                <a:srgbClr val="082D49"/>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85"/>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8" name="Google Shape;968;p85"/>
          <p:cNvSpPr/>
          <p:nvPr/>
        </p:nvSpPr>
        <p:spPr>
          <a:xfrm>
            <a:off x="425998" y="445800"/>
            <a:ext cx="4779900" cy="9027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5"/>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2</a:t>
            </a:r>
            <a:endParaRPr sz="3000">
              <a:solidFill>
                <a:srgbClr val="FFFFFF"/>
              </a:solidFill>
              <a:latin typeface="Roboto Light"/>
              <a:ea typeface="Roboto Light"/>
              <a:cs typeface="Roboto Light"/>
              <a:sym typeface="Roboto Light"/>
            </a:endParaRPr>
          </a:p>
        </p:txBody>
      </p:sp>
      <p:sp>
        <p:nvSpPr>
          <p:cNvPr id="970" name="Google Shape;970;p85"/>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a:latin typeface="Roboto"/>
                <a:ea typeface="Roboto"/>
                <a:cs typeface="Roboto"/>
                <a:sym typeface="Roboto"/>
              </a:rPr>
              <a:t>Provide a summary of the results with the supporting visualizations (at least 2 per question)</a:t>
            </a:r>
            <a:endParaRPr sz="1800" b="1">
              <a:solidFill>
                <a:srgbClr val="082D49"/>
              </a:solidFill>
              <a:latin typeface="Roboto"/>
              <a:ea typeface="Roboto"/>
              <a:cs typeface="Roboto"/>
              <a:sym typeface="Roboto"/>
            </a:endParaRPr>
          </a:p>
        </p:txBody>
      </p:sp>
      <p:sp>
        <p:nvSpPr>
          <p:cNvPr id="971" name="Google Shape;971;p85"/>
          <p:cNvSpPr txBox="1"/>
          <p:nvPr/>
        </p:nvSpPr>
        <p:spPr>
          <a:xfrm>
            <a:off x="426000" y="2241950"/>
            <a:ext cx="8518800" cy="378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a:solidFill>
                  <a:srgbClr val="082D49"/>
                </a:solidFill>
                <a:latin typeface="Roboto"/>
                <a:ea typeface="Roboto"/>
                <a:cs typeface="Roboto"/>
                <a:sym typeface="Roboto"/>
              </a:rPr>
              <a:t>Text</a:t>
            </a:r>
            <a:endParaRPr>
              <a:solidFill>
                <a:srgbClr val="082D49"/>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86"/>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8" name="Google Shape;978;p86"/>
          <p:cNvSpPr/>
          <p:nvPr/>
        </p:nvSpPr>
        <p:spPr>
          <a:xfrm>
            <a:off x="425998" y="445800"/>
            <a:ext cx="4779900" cy="9027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6"/>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3</a:t>
            </a:r>
            <a:endParaRPr sz="3000">
              <a:solidFill>
                <a:srgbClr val="FFFFFF"/>
              </a:solidFill>
              <a:latin typeface="Roboto Light"/>
              <a:ea typeface="Roboto Light"/>
              <a:cs typeface="Roboto Light"/>
              <a:sym typeface="Roboto Light"/>
            </a:endParaRPr>
          </a:p>
        </p:txBody>
      </p:sp>
      <p:sp>
        <p:nvSpPr>
          <p:cNvPr id="980" name="Google Shape;980;p86"/>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a:latin typeface="Roboto"/>
                <a:ea typeface="Roboto"/>
                <a:cs typeface="Roboto"/>
                <a:sym typeface="Roboto"/>
              </a:rPr>
              <a:t>Provide a summary of the results with the supporting visualizations (at least 2 per question)</a:t>
            </a:r>
            <a:endParaRPr sz="1800" b="1">
              <a:solidFill>
                <a:srgbClr val="082D49"/>
              </a:solidFill>
              <a:latin typeface="Roboto"/>
              <a:ea typeface="Roboto"/>
              <a:cs typeface="Roboto"/>
              <a:sym typeface="Roboto"/>
            </a:endParaRPr>
          </a:p>
        </p:txBody>
      </p:sp>
      <p:sp>
        <p:nvSpPr>
          <p:cNvPr id="981" name="Google Shape;981;p86"/>
          <p:cNvSpPr txBox="1"/>
          <p:nvPr/>
        </p:nvSpPr>
        <p:spPr>
          <a:xfrm>
            <a:off x="426000" y="2241950"/>
            <a:ext cx="8518800" cy="378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a:solidFill>
                  <a:srgbClr val="082D49"/>
                </a:solidFill>
                <a:latin typeface="Roboto"/>
                <a:ea typeface="Roboto"/>
                <a:cs typeface="Roboto"/>
                <a:sym typeface="Roboto"/>
              </a:rPr>
              <a:t>Text</a:t>
            </a:r>
            <a:endParaRPr>
              <a:solidFill>
                <a:srgbClr val="082D49"/>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87"/>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8" name="Google Shape;988;p87"/>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7"/>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latin typeface="Roboto Light"/>
                <a:ea typeface="Roboto Light"/>
                <a:cs typeface="Roboto Light"/>
                <a:sym typeface="Roboto Light"/>
              </a:rPr>
              <a:t>Summary</a:t>
            </a:r>
            <a:endParaRPr sz="3000" dirty="0">
              <a:solidFill>
                <a:srgbClr val="FFFFFF"/>
              </a:solidFill>
              <a:latin typeface="Roboto Light"/>
              <a:ea typeface="Roboto Light"/>
              <a:cs typeface="Roboto Light"/>
              <a:sym typeface="Roboto Light"/>
            </a:endParaRPr>
          </a:p>
        </p:txBody>
      </p:sp>
      <p:sp>
        <p:nvSpPr>
          <p:cNvPr id="990" name="Google Shape;990;p87"/>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991" name="Google Shape;991;p87"/>
          <p:cNvSpPr txBox="1"/>
          <p:nvPr/>
        </p:nvSpPr>
        <p:spPr>
          <a:xfrm>
            <a:off x="3339700" y="1141400"/>
            <a:ext cx="8518800" cy="683234"/>
          </a:xfrm>
          <a:prstGeom prst="rect">
            <a:avLst/>
          </a:prstGeom>
          <a:noFill/>
          <a:ln>
            <a:noFill/>
          </a:ln>
        </p:spPr>
        <p:txBody>
          <a:bodyPr spcFirstLastPara="1" wrap="square" lIns="91425" tIns="91425" rIns="91425" bIns="91425" anchor="t" anchorCtr="0">
            <a:spAutoFit/>
          </a:bodyPr>
          <a:lstStyle/>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First</a:t>
            </a:r>
          </a:p>
          <a:p>
            <a:pPr marL="320040" lvl="0" indent="-205740" algn="l" rtl="0">
              <a:lnSpc>
                <a:spcPct val="90000"/>
              </a:lnSpc>
              <a:spcBef>
                <a:spcPts val="0"/>
              </a:spcBef>
              <a:spcAft>
                <a:spcPts val="0"/>
              </a:spcAft>
              <a:buClr>
                <a:srgbClr val="082D49"/>
              </a:buClr>
              <a:buSzPts val="1800"/>
              <a:buFont typeface="Roboto"/>
              <a:buChar char="➔"/>
            </a:pPr>
            <a:endParaRPr lang="en-US" sz="1800">
              <a:solidFill>
                <a:srgbClr val="082D49"/>
              </a:solidFill>
              <a:latin typeface="Roboto"/>
              <a:ea typeface="Roboto"/>
              <a:cs typeface="Roboto"/>
              <a:sym typeface="Roboto"/>
            </a:endParaRPr>
          </a:p>
        </p:txBody>
      </p:sp>
      <p:sp>
        <p:nvSpPr>
          <p:cNvPr id="992" name="Google Shape;992;p87"/>
          <p:cNvSpPr txBox="1"/>
          <p:nvPr/>
        </p:nvSpPr>
        <p:spPr>
          <a:xfrm>
            <a:off x="3339700" y="3542050"/>
            <a:ext cx="8518800" cy="434100"/>
          </a:xfrm>
          <a:prstGeom prst="rect">
            <a:avLst/>
          </a:prstGeom>
          <a:noFill/>
          <a:ln>
            <a:noFill/>
          </a:ln>
        </p:spPr>
        <p:txBody>
          <a:bodyPr spcFirstLastPara="1" wrap="square" lIns="91425" tIns="91425" rIns="91425" bIns="91425" anchor="t" anchorCtr="0">
            <a:spAutoFit/>
          </a:bodyPr>
          <a:lstStyle/>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Second</a:t>
            </a:r>
            <a:endParaRPr sz="1800" dirty="0">
              <a:solidFill>
                <a:srgbClr val="082D49"/>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785</Words>
  <Application>Microsoft Office PowerPoint</Application>
  <PresentationFormat>Widescreen</PresentationFormat>
  <Paragraphs>106</Paragraphs>
  <Slides>11</Slides>
  <Notes>11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Trilogy Bootcamps Theme</vt:lpstr>
      <vt:lpstr>The Turbulent Journey: How COVID-19 Reshaped the U.S. Domestic Airline Industry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cp:lastModifiedBy>Ava Lee</cp:lastModifiedBy>
  <cp:revision>499</cp:revision>
  <dcterms:modified xsi:type="dcterms:W3CDTF">2024-04-17T21:21:11Z</dcterms:modified>
</cp:coreProperties>
</file>